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56" r:id="rId5"/>
    <p:sldId id="257" r:id="rId6"/>
    <p:sldId id="258" r:id="rId7"/>
    <p:sldId id="275" r:id="rId8"/>
    <p:sldId id="276" r:id="rId9"/>
    <p:sldId id="260" r:id="rId10"/>
    <p:sldId id="270" r:id="rId11"/>
    <p:sldId id="261" r:id="rId12"/>
    <p:sldId id="277" r:id="rId13"/>
    <p:sldId id="278" r:id="rId14"/>
    <p:sldId id="279" r:id="rId15"/>
    <p:sldId id="263" r:id="rId16"/>
    <p:sldId id="262" r:id="rId17"/>
    <p:sldId id="271" r:id="rId18"/>
    <p:sldId id="266"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100"/>
    <a:srgbClr val="099FDA"/>
    <a:srgbClr val="022179"/>
    <a:srgbClr val="FFA508"/>
    <a:srgbClr val="FF5D04"/>
    <a:srgbClr val="939598"/>
    <a:srgbClr val="2B2A7A"/>
    <a:srgbClr val="005D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48"/>
    <p:restoredTop sz="96193"/>
  </p:normalViewPr>
  <p:slideViewPr>
    <p:cSldViewPr snapToGrid="0">
      <p:cViewPr varScale="1">
        <p:scale>
          <a:sx n="110" d="100"/>
          <a:sy n="110" d="100"/>
        </p:scale>
        <p:origin x="115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A92D1-4919-A947-BB4F-0EDACF0BF3AF}" type="datetimeFigureOut">
              <a:rPr lang="en-US" smtClean="0"/>
              <a:t>6/30/2023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8B17B9-1356-4741-9359-C59C2FE694AA}" type="slidenum">
              <a:rPr lang="en-US" smtClean="0"/>
              <a:t>‹#›</a:t>
            </a:fld>
            <a:endParaRPr lang="en-US"/>
          </a:p>
        </p:txBody>
      </p:sp>
    </p:spTree>
    <p:extLst>
      <p:ext uri="{BB962C8B-B14F-4D97-AF65-F5344CB8AC3E}">
        <p14:creationId xmlns:p14="http://schemas.microsoft.com/office/powerpoint/2010/main" val="4198836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https://youtu.be/UB9anEZx9LU</a:t>
            </a:r>
          </a:p>
        </p:txBody>
      </p:sp>
      <p:sp>
        <p:nvSpPr>
          <p:cNvPr id="4" name="Slide Number Placeholder 3"/>
          <p:cNvSpPr>
            <a:spLocks noGrp="1"/>
          </p:cNvSpPr>
          <p:nvPr>
            <p:ph type="sldNum" sz="quarter" idx="5"/>
          </p:nvPr>
        </p:nvSpPr>
        <p:spPr/>
        <p:txBody>
          <a:bodyPr/>
          <a:lstStyle/>
          <a:p>
            <a:fld id="{2C8B17B9-1356-4741-9359-C59C2FE694AA}" type="slidenum">
              <a:rPr lang="en-US" smtClean="0"/>
              <a:t>7</a:t>
            </a:fld>
            <a:endParaRPr lang="en-US"/>
          </a:p>
        </p:txBody>
      </p:sp>
    </p:spTree>
    <p:extLst>
      <p:ext uri="{BB962C8B-B14F-4D97-AF65-F5344CB8AC3E}">
        <p14:creationId xmlns:p14="http://schemas.microsoft.com/office/powerpoint/2010/main" val="3278602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https://youtu.be/_IQOr7otBQU </a:t>
            </a:r>
          </a:p>
        </p:txBody>
      </p:sp>
      <p:sp>
        <p:nvSpPr>
          <p:cNvPr id="4" name="Slide Number Placeholder 3"/>
          <p:cNvSpPr>
            <a:spLocks noGrp="1"/>
          </p:cNvSpPr>
          <p:nvPr>
            <p:ph type="sldNum" sz="quarter" idx="5"/>
          </p:nvPr>
        </p:nvSpPr>
        <p:spPr/>
        <p:txBody>
          <a:bodyPr/>
          <a:lstStyle/>
          <a:p>
            <a:fld id="{2C8B17B9-1356-4741-9359-C59C2FE694AA}" type="slidenum">
              <a:rPr lang="en-US" smtClean="0"/>
              <a:t>13</a:t>
            </a:fld>
            <a:endParaRPr lang="en-US"/>
          </a:p>
        </p:txBody>
      </p:sp>
    </p:spTree>
    <p:extLst>
      <p:ext uri="{BB962C8B-B14F-4D97-AF65-F5344CB8AC3E}">
        <p14:creationId xmlns:p14="http://schemas.microsoft.com/office/powerpoint/2010/main" val="310725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518EE-9728-BEAA-5507-3302CB1FB43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C9960D-3ED8-C1E5-1959-2B2009BF1DB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054AEB-0F40-8E41-5A7C-EEF0715EFE9F}"/>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67949004-CB10-3655-19B8-A027ED42E5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9A3878D-902E-6228-EC8F-9005F8EBDDEF}"/>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2577870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8CFDB-B278-AE08-8C5E-73390042FF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685FDB-12F4-234C-00A8-2B902CF8F93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99932A-9AEF-EBB2-BD30-E11895F2D04D}"/>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25E08386-1FFF-19DF-C409-24F8BF74A3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E971B4-2BA9-0361-DE6C-66F91A486EF5}"/>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1576537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CB016E-52C2-B856-6EF0-F7FD0598B1C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1625BA-E4B6-A103-4104-F1C99A76166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7DD47-110A-1B77-A787-BB00EA6BDBBB}"/>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6C16A4CD-9D41-D590-44A6-37C701B2BC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6885C6-ED93-B574-E903-C93FD40EF9C3}"/>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437489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939F2-420E-8889-121A-ADB55A43815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A4D74C9-0AC8-335A-72F0-484E556C966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4FF2F-CC9E-7871-D2A2-7C07274ABB69}"/>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D5A916E5-6298-7D11-C723-70298D9683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B22D56F-C270-F630-F796-4D82B4255420}"/>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323571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B1DD3-1898-A154-BA0A-BC06282423F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89E43F-A9C7-6352-2AB0-1786030CDB9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A47681-7879-6F9C-624F-CA117695AF8A}"/>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3E5ED3C0-3602-3EA5-9720-DA268DB6E5D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9170DA-68A6-94C0-AF13-36661DFA4ACB}"/>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1333765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7B80A-7E03-1DD6-FAB6-049D0C3ED6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1008E41-8FCA-6092-4B56-BE239F1F9E8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BB8775-3694-845C-D960-82A13672CB1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853245-693B-AAF9-F340-7BE9B00771D3}"/>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6" name="Footer Placeholder 5">
            <a:extLst>
              <a:ext uri="{FF2B5EF4-FFF2-40B4-BE49-F238E27FC236}">
                <a16:creationId xmlns:a16="http://schemas.microsoft.com/office/drawing/2014/main" id="{7A9E13B1-5998-26D6-2726-6519E932C7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A7B7095-8103-9C09-A2C1-9CD6E126AED8}"/>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705981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CD807-52CF-DD87-B5D4-859BCFBCAD3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C6F6633-32F1-CBF5-E36B-9D0B858883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8E9900-E564-8798-6189-991ECDADDDA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06F045-80A6-8C42-064F-5C7CD41F50B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F3C2FA-D8EA-638E-40A0-D15114C5930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1AF091-DF98-53B7-5B0B-469E6CD66CA1}"/>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8" name="Footer Placeholder 7">
            <a:extLst>
              <a:ext uri="{FF2B5EF4-FFF2-40B4-BE49-F238E27FC236}">
                <a16:creationId xmlns:a16="http://schemas.microsoft.com/office/drawing/2014/main" id="{66EF0278-B85C-E2C3-195A-2E05BA21A5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F7BEC5D-783B-1EB3-DD19-E1E650A08B2E}"/>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3126921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FCDE8-0C12-2B70-2552-F43AE47B42A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AEEDDD7-2C12-77C4-8877-FA0C2B1AAB7C}"/>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4" name="Footer Placeholder 3">
            <a:extLst>
              <a:ext uri="{FF2B5EF4-FFF2-40B4-BE49-F238E27FC236}">
                <a16:creationId xmlns:a16="http://schemas.microsoft.com/office/drawing/2014/main" id="{4B99A4AD-C428-378D-89EC-D612E5441B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DFE8A67-85F4-69EF-1319-1D3A0F08F623}"/>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2635398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2B4AC6-74EB-DAF8-6E01-5D3E412B69AA}"/>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3" name="Footer Placeholder 2">
            <a:extLst>
              <a:ext uri="{FF2B5EF4-FFF2-40B4-BE49-F238E27FC236}">
                <a16:creationId xmlns:a16="http://schemas.microsoft.com/office/drawing/2014/main" id="{28E083C1-B923-21F1-50AA-FBC9AD2C39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846C3BE-002C-5B05-1D95-F5A71522F48B}"/>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136236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A1C99-CFC7-AAE0-CC46-4B3852D5331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E4E6D0-2500-E497-61A2-BA4CB617C92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5F0B47-094F-772B-DCC6-15F65CE6F5F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6C1478-10D0-F19C-5089-0A734ADB9AE3}"/>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6" name="Footer Placeholder 5">
            <a:extLst>
              <a:ext uri="{FF2B5EF4-FFF2-40B4-BE49-F238E27FC236}">
                <a16:creationId xmlns:a16="http://schemas.microsoft.com/office/drawing/2014/main" id="{A77B780F-4375-03F7-2F78-5674EFF330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ADF3D55-7298-3635-C111-F8BDEE1BB02D}"/>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1847143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FD97B-E9E9-83B8-A2AD-94FFA8A32C4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CCDA61-614E-D304-C521-B5B98DCBB6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BA061D-E8A0-CCB1-7845-67F9747A5A6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18CEE8-251B-945A-B6E9-5873B44E7D52}"/>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6" name="Footer Placeholder 5">
            <a:extLst>
              <a:ext uri="{FF2B5EF4-FFF2-40B4-BE49-F238E27FC236}">
                <a16:creationId xmlns:a16="http://schemas.microsoft.com/office/drawing/2014/main" id="{B04D36EC-9422-541F-20C8-8D4805422B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C069232-9871-6073-5AFB-F906BB16522D}"/>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2022420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F43EEB-8276-5492-F10A-E6BFE4D46303}"/>
              </a:ext>
            </a:extLst>
          </p:cNvPr>
          <p:cNvSpPr/>
          <p:nvPr userDrawn="1"/>
        </p:nvSpPr>
        <p:spPr>
          <a:xfrm>
            <a:off x="233679" y="6342379"/>
            <a:ext cx="3098243" cy="353051"/>
          </a:xfrm>
          <a:prstGeom prst="rect">
            <a:avLst/>
          </a:prstGeom>
          <a:solidFill>
            <a:srgbClr val="FF5D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r>
              <a:rPr lang="en-US" sz="1200" dirty="0" err="1">
                <a:solidFill>
                  <a:schemeClr val="bg1"/>
                </a:solidFill>
                <a:latin typeface="Poppins"/>
              </a:rPr>
              <a:t>achieve.lausd.net</a:t>
            </a:r>
            <a:r>
              <a:rPr lang="en-US" sz="1200" dirty="0">
                <a:solidFill>
                  <a:schemeClr val="bg1"/>
                </a:solidFill>
                <a:latin typeface="Poppins"/>
              </a:rPr>
              <a:t>/human-relations</a:t>
            </a:r>
            <a:endParaRPr lang="id-ID" sz="1200" dirty="0">
              <a:solidFill>
                <a:schemeClr val="bg1"/>
              </a:solidFill>
            </a:endParaRPr>
          </a:p>
        </p:txBody>
      </p:sp>
      <p:cxnSp>
        <p:nvCxnSpPr>
          <p:cNvPr id="8" name="Straight Connector 7">
            <a:extLst>
              <a:ext uri="{FF2B5EF4-FFF2-40B4-BE49-F238E27FC236}">
                <a16:creationId xmlns:a16="http://schemas.microsoft.com/office/drawing/2014/main" id="{14AA86BD-7B76-8860-085B-54E0AB4E288B}"/>
              </a:ext>
            </a:extLst>
          </p:cNvPr>
          <p:cNvCxnSpPr>
            <a:cxnSpLocks/>
          </p:cNvCxnSpPr>
          <p:nvPr userDrawn="1"/>
        </p:nvCxnSpPr>
        <p:spPr>
          <a:xfrm>
            <a:off x="233680" y="6255068"/>
            <a:ext cx="1177878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704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4.sv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_IQOr7otBQU?feature=oembed" TargetMode="Externa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9.sv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2.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1.xml"/><Relationship Id="rId7" Type="http://schemas.openxmlformats.org/officeDocument/2006/relationships/image" Target="../media/image18.svg"/><Relationship Id="rId2" Type="http://schemas.openxmlformats.org/officeDocument/2006/relationships/slideLayout" Target="../slideLayouts/slideLayout2.xml"/><Relationship Id="rId1" Type="http://schemas.openxmlformats.org/officeDocument/2006/relationships/video" Target="https://www.youtube.com/embed/UB9anEZx9LU?feature=oembed" TargetMode="Externa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png"/><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392D2B-37AA-30A3-63F7-9F40C7EB2CF3}"/>
              </a:ext>
            </a:extLst>
          </p:cNvPr>
          <p:cNvSpPr/>
          <p:nvPr/>
        </p:nvSpPr>
        <p:spPr>
          <a:xfrm>
            <a:off x="5955324" y="13527"/>
            <a:ext cx="6236676" cy="6844473"/>
          </a:xfrm>
          <a:prstGeom prst="rect">
            <a:avLst/>
          </a:prstGeom>
          <a:gradFill>
            <a:gsLst>
              <a:gs pos="0">
                <a:srgbClr val="FF5D04"/>
              </a:gs>
              <a:gs pos="99000">
                <a:srgbClr val="FF01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cxnSp>
        <p:nvCxnSpPr>
          <p:cNvPr id="6" name="Straight Connector 5">
            <a:extLst>
              <a:ext uri="{FF2B5EF4-FFF2-40B4-BE49-F238E27FC236}">
                <a16:creationId xmlns:a16="http://schemas.microsoft.com/office/drawing/2014/main" id="{9CBA4824-4F27-327A-E622-21AB9882D8AF}"/>
              </a:ext>
            </a:extLst>
          </p:cNvPr>
          <p:cNvCxnSpPr>
            <a:cxnSpLocks/>
          </p:cNvCxnSpPr>
          <p:nvPr/>
        </p:nvCxnSpPr>
        <p:spPr>
          <a:xfrm>
            <a:off x="1794009" y="5486289"/>
            <a:ext cx="1781298" cy="0"/>
          </a:xfrm>
          <a:prstGeom prst="line">
            <a:avLst/>
          </a:prstGeom>
          <a:ln w="57150">
            <a:solidFill>
              <a:srgbClr val="099FDA"/>
            </a:solidFill>
          </a:ln>
        </p:spPr>
        <p:style>
          <a:lnRef idx="1">
            <a:schemeClr val="accent1"/>
          </a:lnRef>
          <a:fillRef idx="0">
            <a:schemeClr val="accent1"/>
          </a:fillRef>
          <a:effectRef idx="0">
            <a:schemeClr val="accent1"/>
          </a:effectRef>
          <a:fontRef idx="minor">
            <a:schemeClr val="tx1"/>
          </a:fontRef>
        </p:style>
      </p:cxnSp>
      <p:sp>
        <p:nvSpPr>
          <p:cNvPr id="9" name="TextBox 4">
            <a:extLst>
              <a:ext uri="{FF2B5EF4-FFF2-40B4-BE49-F238E27FC236}">
                <a16:creationId xmlns:a16="http://schemas.microsoft.com/office/drawing/2014/main" id="{D4CFFCEB-FB3E-6B5C-53E2-AC30486C4EAB}"/>
              </a:ext>
            </a:extLst>
          </p:cNvPr>
          <p:cNvSpPr txBox="1"/>
          <p:nvPr/>
        </p:nvSpPr>
        <p:spPr>
          <a:xfrm>
            <a:off x="6822041" y="312536"/>
            <a:ext cx="4602822" cy="1310615"/>
          </a:xfrm>
          <a:prstGeom prst="rect">
            <a:avLst/>
          </a:prstGeom>
        </p:spPr>
        <p:txBody>
          <a:bodyPr wrap="square" lIns="0" tIns="0" rIns="0" bIns="0" rtlCol="0" anchor="t">
            <a:spAutoFit/>
          </a:bodyPr>
          <a:lstStyle/>
          <a:p>
            <a:pPr algn="ctr">
              <a:lnSpc>
                <a:spcPts val="5184"/>
              </a:lnSpc>
            </a:pPr>
            <a:r>
              <a:rPr lang="en-US" sz="4000" dirty="0">
                <a:solidFill>
                  <a:schemeClr val="bg1"/>
                </a:solidFill>
                <a:latin typeface="Poppins"/>
              </a:rPr>
              <a:t>TO BUILD HEALTHY RELATIONSHIPS</a:t>
            </a:r>
          </a:p>
        </p:txBody>
      </p:sp>
      <p:pic>
        <p:nvPicPr>
          <p:cNvPr id="15" name="Picture 14">
            <a:extLst>
              <a:ext uri="{FF2B5EF4-FFF2-40B4-BE49-F238E27FC236}">
                <a16:creationId xmlns:a16="http://schemas.microsoft.com/office/drawing/2014/main" id="{BC4E82E0-C103-364C-3599-BDA84EF9B2CF}"/>
              </a:ext>
            </a:extLst>
          </p:cNvPr>
          <p:cNvPicPr>
            <a:picLocks noChangeAspect="1"/>
          </p:cNvPicPr>
          <p:nvPr/>
        </p:nvPicPr>
        <p:blipFill rotWithShape="1">
          <a:blip r:embed="rId2">
            <a:alphaModFix amt="41000"/>
          </a:blip>
          <a:srcRect t="1" b="45453"/>
          <a:stretch/>
        </p:blipFill>
        <p:spPr>
          <a:xfrm>
            <a:off x="7534632" y="5415348"/>
            <a:ext cx="3297491" cy="1442652"/>
          </a:xfrm>
          <a:prstGeom prst="rect">
            <a:avLst/>
          </a:prstGeom>
        </p:spPr>
      </p:pic>
      <p:pic>
        <p:nvPicPr>
          <p:cNvPr id="4" name="Picture 3">
            <a:extLst>
              <a:ext uri="{FF2B5EF4-FFF2-40B4-BE49-F238E27FC236}">
                <a16:creationId xmlns:a16="http://schemas.microsoft.com/office/drawing/2014/main" id="{CB03BC58-DE22-A287-EE66-9CAF080DE660}"/>
              </a:ext>
            </a:extLst>
          </p:cNvPr>
          <p:cNvPicPr>
            <a:picLocks noChangeAspect="1"/>
          </p:cNvPicPr>
          <p:nvPr/>
        </p:nvPicPr>
        <p:blipFill>
          <a:blip r:embed="rId3"/>
          <a:srcRect/>
          <a:stretch/>
        </p:blipFill>
        <p:spPr>
          <a:xfrm>
            <a:off x="1254167" y="1879057"/>
            <a:ext cx="2916399" cy="2916399"/>
          </a:xfrm>
          <a:prstGeom prst="rect">
            <a:avLst/>
          </a:prstGeom>
          <a:effectLst>
            <a:glow rad="150533">
              <a:schemeClr val="bg1">
                <a:alpha val="40000"/>
              </a:schemeClr>
            </a:glow>
          </a:effectLst>
        </p:spPr>
      </p:pic>
      <p:pic>
        <p:nvPicPr>
          <p:cNvPr id="3" name="Picture 2">
            <a:extLst>
              <a:ext uri="{FF2B5EF4-FFF2-40B4-BE49-F238E27FC236}">
                <a16:creationId xmlns:a16="http://schemas.microsoft.com/office/drawing/2014/main" id="{A18A67EF-1835-3ED1-12A2-B1BAD47574AC}"/>
              </a:ext>
            </a:extLst>
          </p:cNvPr>
          <p:cNvPicPr>
            <a:picLocks noChangeAspect="1"/>
          </p:cNvPicPr>
          <p:nvPr/>
        </p:nvPicPr>
        <p:blipFill>
          <a:blip r:embed="rId4"/>
          <a:stretch>
            <a:fillRect/>
          </a:stretch>
        </p:blipFill>
        <p:spPr>
          <a:xfrm>
            <a:off x="6563798" y="1633410"/>
            <a:ext cx="5019725" cy="3708362"/>
          </a:xfrm>
          <a:prstGeom prst="rect">
            <a:avLst/>
          </a:prstGeom>
        </p:spPr>
      </p:pic>
      <p:pic>
        <p:nvPicPr>
          <p:cNvPr id="7" name="Picture 6">
            <a:extLst>
              <a:ext uri="{FF2B5EF4-FFF2-40B4-BE49-F238E27FC236}">
                <a16:creationId xmlns:a16="http://schemas.microsoft.com/office/drawing/2014/main" id="{92C5B70E-9274-CCA9-5CBC-D7B3FDFAD8D2}"/>
              </a:ext>
            </a:extLst>
          </p:cNvPr>
          <p:cNvPicPr>
            <a:picLocks noChangeAspect="1"/>
          </p:cNvPicPr>
          <p:nvPr/>
        </p:nvPicPr>
        <p:blipFill>
          <a:blip r:embed="rId5"/>
          <a:stretch>
            <a:fillRect/>
          </a:stretch>
        </p:blipFill>
        <p:spPr>
          <a:xfrm>
            <a:off x="422621" y="540143"/>
            <a:ext cx="5018253" cy="689035"/>
          </a:xfrm>
          <a:prstGeom prst="rect">
            <a:avLst/>
          </a:prstGeom>
        </p:spPr>
      </p:pic>
    </p:spTree>
    <p:extLst>
      <p:ext uri="{BB962C8B-B14F-4D97-AF65-F5344CB8AC3E}">
        <p14:creationId xmlns:p14="http://schemas.microsoft.com/office/powerpoint/2010/main" val="295253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7" y="832698"/>
            <a:ext cx="8858003"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0100"/>
                </a:solidFill>
                <a:latin typeface="Poppins" pitchFamily="2" charset="77"/>
                <a:cs typeface="Poppins" pitchFamily="2" charset="77"/>
              </a:rPr>
              <a:t>HEALTHY RELATIONSHIPS HAVE…</a:t>
            </a:r>
          </a:p>
        </p:txBody>
      </p:sp>
      <p:sp>
        <p:nvSpPr>
          <p:cNvPr id="9" name="TextBox 2">
            <a:extLst>
              <a:ext uri="{FF2B5EF4-FFF2-40B4-BE49-F238E27FC236}">
                <a16:creationId xmlns:a16="http://schemas.microsoft.com/office/drawing/2014/main" id="{B3E17B60-00AF-F10E-BC0F-FE7F064BED9B}"/>
              </a:ext>
            </a:extLst>
          </p:cNvPr>
          <p:cNvSpPr txBox="1"/>
          <p:nvPr/>
        </p:nvSpPr>
        <p:spPr>
          <a:xfrm>
            <a:off x="843285" y="2499481"/>
            <a:ext cx="5252715" cy="2862322"/>
          </a:xfrm>
          <a:prstGeom prst="rect">
            <a:avLst/>
          </a:prstGeom>
        </p:spPr>
        <p:txBody>
          <a:bodyPr wrap="square" lIns="0" tIns="0" rIns="0" bIns="0" rtlCol="0" anchor="t">
            <a:spAutoFit/>
          </a:bodyPr>
          <a:lstStyle/>
          <a:p>
            <a:r>
              <a:rPr lang="en-US" sz="2800" dirty="0">
                <a:solidFill>
                  <a:srgbClr val="009FD9"/>
                </a:solidFill>
                <a:latin typeface="Poppins"/>
              </a:rPr>
              <a:t>Healthy compromise includes:</a:t>
            </a:r>
          </a:p>
          <a:p>
            <a:pPr marL="777240" lvl="1" indent="-388620">
              <a:buFont typeface="Arial"/>
              <a:buChar char="•"/>
            </a:pPr>
            <a:r>
              <a:rPr lang="en-US" sz="2600" dirty="0">
                <a:solidFill>
                  <a:srgbClr val="939598"/>
                </a:solidFill>
                <a:latin typeface="Poppins"/>
              </a:rPr>
              <a:t>Expressing each other's points of view</a:t>
            </a:r>
          </a:p>
          <a:p>
            <a:pPr marL="777240" lvl="1" indent="-388620">
              <a:buFont typeface="Arial"/>
              <a:buChar char="•"/>
            </a:pPr>
            <a:r>
              <a:rPr lang="en-US" sz="2600" dirty="0">
                <a:solidFill>
                  <a:srgbClr val="939598"/>
                </a:solidFill>
                <a:latin typeface="Poppins"/>
              </a:rPr>
              <a:t>Coming to an agreement together</a:t>
            </a:r>
          </a:p>
          <a:p>
            <a:pPr marL="777240" lvl="1" indent="-388620">
              <a:buFont typeface="Arial"/>
              <a:buChar char="•"/>
            </a:pPr>
            <a:r>
              <a:rPr lang="en-US" sz="2600" dirty="0">
                <a:solidFill>
                  <a:srgbClr val="939598"/>
                </a:solidFill>
                <a:latin typeface="Poppins"/>
              </a:rPr>
              <a:t>Treating each other fairly </a:t>
            </a:r>
          </a:p>
        </p:txBody>
      </p:sp>
      <p:pic>
        <p:nvPicPr>
          <p:cNvPr id="3" name="Picture 2">
            <a:extLst>
              <a:ext uri="{FF2B5EF4-FFF2-40B4-BE49-F238E27FC236}">
                <a16:creationId xmlns:a16="http://schemas.microsoft.com/office/drawing/2014/main" id="{6E02C167-4427-BEBF-5AA0-7C6FF40DD832}"/>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
        <p:nvSpPr>
          <p:cNvPr id="8" name="TextBox 7">
            <a:extLst>
              <a:ext uri="{FF2B5EF4-FFF2-40B4-BE49-F238E27FC236}">
                <a16:creationId xmlns:a16="http://schemas.microsoft.com/office/drawing/2014/main" id="{67C74AF0-9DE5-808D-4447-F2E252652292}"/>
              </a:ext>
            </a:extLst>
          </p:cNvPr>
          <p:cNvSpPr txBox="1"/>
          <p:nvPr/>
        </p:nvSpPr>
        <p:spPr>
          <a:xfrm>
            <a:off x="843286" y="1813681"/>
            <a:ext cx="3142306" cy="584775"/>
          </a:xfrm>
          <a:prstGeom prst="rect">
            <a:avLst/>
          </a:prstGeom>
          <a:solidFill>
            <a:srgbClr val="022179"/>
          </a:solidFill>
        </p:spPr>
        <p:txBody>
          <a:bodyPr wrap="square" rtlCol="0">
            <a:spAutoFit/>
          </a:bodyPr>
          <a:lstStyle/>
          <a:p>
            <a:pPr marL="9525" lvl="1" algn="ctr"/>
            <a:r>
              <a:rPr lang="en-US" sz="3200" dirty="0">
                <a:solidFill>
                  <a:schemeClr val="bg1"/>
                </a:solidFill>
                <a:latin typeface="Poppins"/>
              </a:rPr>
              <a:t>Compromise</a:t>
            </a:r>
          </a:p>
        </p:txBody>
      </p:sp>
      <p:sp>
        <p:nvSpPr>
          <p:cNvPr id="11" name="TextBox 10">
            <a:extLst>
              <a:ext uri="{FF2B5EF4-FFF2-40B4-BE49-F238E27FC236}">
                <a16:creationId xmlns:a16="http://schemas.microsoft.com/office/drawing/2014/main" id="{5DD6AD77-3C52-C00B-7D1D-C77030CE474D}"/>
              </a:ext>
            </a:extLst>
          </p:cNvPr>
          <p:cNvSpPr txBox="1"/>
          <p:nvPr/>
        </p:nvSpPr>
        <p:spPr>
          <a:xfrm>
            <a:off x="6945906" y="1813681"/>
            <a:ext cx="3251642" cy="584775"/>
          </a:xfrm>
          <a:prstGeom prst="rect">
            <a:avLst/>
          </a:prstGeom>
          <a:solidFill>
            <a:srgbClr val="022179"/>
          </a:solidFill>
        </p:spPr>
        <p:txBody>
          <a:bodyPr wrap="square" rtlCol="0">
            <a:spAutoFit/>
          </a:bodyPr>
          <a:lstStyle/>
          <a:p>
            <a:pPr marL="9525" lvl="1" algn="ctr"/>
            <a:r>
              <a:rPr lang="en-US" sz="3200" dirty="0">
                <a:solidFill>
                  <a:schemeClr val="bg1"/>
                </a:solidFill>
                <a:latin typeface="Poppins"/>
              </a:rPr>
              <a:t>Consideration</a:t>
            </a:r>
          </a:p>
        </p:txBody>
      </p:sp>
      <p:sp>
        <p:nvSpPr>
          <p:cNvPr id="12" name="TextBox 2">
            <a:extLst>
              <a:ext uri="{FF2B5EF4-FFF2-40B4-BE49-F238E27FC236}">
                <a16:creationId xmlns:a16="http://schemas.microsoft.com/office/drawing/2014/main" id="{888390FD-C2E0-5AA3-D75D-E756E81BE587}"/>
              </a:ext>
            </a:extLst>
          </p:cNvPr>
          <p:cNvSpPr txBox="1"/>
          <p:nvPr/>
        </p:nvSpPr>
        <p:spPr>
          <a:xfrm>
            <a:off x="6955845" y="2499481"/>
            <a:ext cx="5082600" cy="3262432"/>
          </a:xfrm>
          <a:prstGeom prst="rect">
            <a:avLst/>
          </a:prstGeom>
        </p:spPr>
        <p:txBody>
          <a:bodyPr wrap="square" lIns="0" tIns="0" rIns="0" bIns="0" rtlCol="0" anchor="t">
            <a:spAutoFit/>
          </a:bodyPr>
          <a:lstStyle/>
          <a:p>
            <a:r>
              <a:rPr lang="en-US" sz="2800" dirty="0">
                <a:solidFill>
                  <a:srgbClr val="009FD9"/>
                </a:solidFill>
                <a:latin typeface="Poppins"/>
              </a:rPr>
              <a:t>Healthy consideration can look like:</a:t>
            </a:r>
          </a:p>
          <a:p>
            <a:pPr marL="777240" lvl="1" indent="-388620">
              <a:buFont typeface="Arial"/>
              <a:buChar char="•"/>
            </a:pPr>
            <a:r>
              <a:rPr lang="en-US" sz="2600" dirty="0">
                <a:solidFill>
                  <a:srgbClr val="939598"/>
                </a:solidFill>
                <a:latin typeface="Poppins"/>
              </a:rPr>
              <a:t>Treating each other with respect</a:t>
            </a:r>
          </a:p>
          <a:p>
            <a:pPr marL="777240" lvl="1" indent="-388620">
              <a:buFont typeface="Arial"/>
              <a:buChar char="•"/>
            </a:pPr>
            <a:r>
              <a:rPr lang="en-US" sz="2600" dirty="0">
                <a:solidFill>
                  <a:srgbClr val="939598"/>
                </a:solidFill>
                <a:latin typeface="Poppins"/>
              </a:rPr>
              <a:t>Trying to understand each other's perspectives</a:t>
            </a:r>
          </a:p>
          <a:p>
            <a:pPr marL="777240" lvl="1" indent="-388620" algn="l">
              <a:buFont typeface="Arial"/>
              <a:buChar char="•"/>
            </a:pPr>
            <a:r>
              <a:rPr lang="en-US" sz="2600" dirty="0">
                <a:solidFill>
                  <a:srgbClr val="939598"/>
                </a:solidFill>
                <a:latin typeface="Poppins"/>
              </a:rPr>
              <a:t> Giving each other time and space to process</a:t>
            </a:r>
          </a:p>
        </p:txBody>
      </p:sp>
      <p:pic>
        <p:nvPicPr>
          <p:cNvPr id="14" name="Graphic 13">
            <a:extLst>
              <a:ext uri="{FF2B5EF4-FFF2-40B4-BE49-F238E27FC236}">
                <a16:creationId xmlns:a16="http://schemas.microsoft.com/office/drawing/2014/main" id="{71231C51-ADC1-1B26-A8F2-C89CE10A87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200" y="740518"/>
            <a:ext cx="711461" cy="711461"/>
          </a:xfrm>
          <a:prstGeom prst="rect">
            <a:avLst/>
          </a:prstGeom>
        </p:spPr>
      </p:pic>
    </p:spTree>
    <p:extLst>
      <p:ext uri="{BB962C8B-B14F-4D97-AF65-F5344CB8AC3E}">
        <p14:creationId xmlns:p14="http://schemas.microsoft.com/office/powerpoint/2010/main" val="2062655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EE1DE42-9336-6EFB-603F-9BC0B4FF7906}"/>
              </a:ext>
            </a:extLst>
          </p:cNvPr>
          <p:cNvSpPr/>
          <p:nvPr/>
        </p:nvSpPr>
        <p:spPr>
          <a:xfrm>
            <a:off x="4005470" y="1073349"/>
            <a:ext cx="8186530" cy="4763440"/>
          </a:xfrm>
          <a:prstGeom prst="rect">
            <a:avLst/>
          </a:prstGeom>
          <a:solidFill>
            <a:srgbClr val="FF5D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pic>
        <p:nvPicPr>
          <p:cNvPr id="4" name="Picture 3">
            <a:extLst>
              <a:ext uri="{FF2B5EF4-FFF2-40B4-BE49-F238E27FC236}">
                <a16:creationId xmlns:a16="http://schemas.microsoft.com/office/drawing/2014/main" id="{F336AB23-0211-A3F7-463C-EA31B2A9D139}"/>
              </a:ext>
            </a:extLst>
          </p:cNvPr>
          <p:cNvPicPr>
            <a:picLocks noChangeAspect="1"/>
          </p:cNvPicPr>
          <p:nvPr/>
        </p:nvPicPr>
        <p:blipFill>
          <a:blip r:embed="rId2"/>
          <a:stretch>
            <a:fillRect/>
          </a:stretch>
        </p:blipFill>
        <p:spPr>
          <a:xfrm>
            <a:off x="8882743" y="209633"/>
            <a:ext cx="3155702" cy="433296"/>
          </a:xfrm>
          <a:prstGeom prst="rect">
            <a:avLst/>
          </a:prstGeom>
        </p:spPr>
      </p:pic>
      <p:sp>
        <p:nvSpPr>
          <p:cNvPr id="7" name="TextBox 2">
            <a:extLst>
              <a:ext uri="{FF2B5EF4-FFF2-40B4-BE49-F238E27FC236}">
                <a16:creationId xmlns:a16="http://schemas.microsoft.com/office/drawing/2014/main" id="{15591583-4050-1AFD-BF8B-90D5AF19F163}"/>
              </a:ext>
            </a:extLst>
          </p:cNvPr>
          <p:cNvSpPr txBox="1"/>
          <p:nvPr/>
        </p:nvSpPr>
        <p:spPr>
          <a:xfrm>
            <a:off x="4551646" y="2339063"/>
            <a:ext cx="4296311" cy="1886414"/>
          </a:xfrm>
          <a:prstGeom prst="rect">
            <a:avLst/>
          </a:prstGeom>
        </p:spPr>
        <p:txBody>
          <a:bodyPr wrap="square" lIns="0" tIns="0" rIns="0" bIns="0" rtlCol="0" anchor="t">
            <a:spAutoFit/>
          </a:bodyPr>
          <a:lstStyle/>
          <a:p>
            <a:pPr>
              <a:lnSpc>
                <a:spcPts val="5040"/>
              </a:lnSpc>
            </a:pPr>
            <a:r>
              <a:rPr lang="en-US" sz="3200" dirty="0">
                <a:solidFill>
                  <a:schemeClr val="bg1"/>
                </a:solidFill>
                <a:latin typeface="Poppins"/>
              </a:rPr>
              <a:t>Which of the 6 Cs do you think is the most important?</a:t>
            </a:r>
          </a:p>
        </p:txBody>
      </p:sp>
      <p:sp>
        <p:nvSpPr>
          <p:cNvPr id="2" name="Title 1">
            <a:extLst>
              <a:ext uri="{FF2B5EF4-FFF2-40B4-BE49-F238E27FC236}">
                <a16:creationId xmlns:a16="http://schemas.microsoft.com/office/drawing/2014/main" id="{D55EBCBC-BAAD-3BF5-72AD-CACE9A0321B4}"/>
              </a:ext>
            </a:extLst>
          </p:cNvPr>
          <p:cNvSpPr txBox="1">
            <a:spLocks/>
          </p:cNvSpPr>
          <p:nvPr/>
        </p:nvSpPr>
        <p:spPr>
          <a:xfrm>
            <a:off x="300910" y="3200567"/>
            <a:ext cx="3500811"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0100"/>
                </a:solidFill>
                <a:latin typeface="Poppins" pitchFamily="2" charset="77"/>
                <a:cs typeface="Poppins" pitchFamily="2" charset="77"/>
              </a:rPr>
              <a:t>DISCUSSION</a:t>
            </a:r>
          </a:p>
        </p:txBody>
      </p:sp>
      <p:grpSp>
        <p:nvGrpSpPr>
          <p:cNvPr id="11" name="Group 10">
            <a:extLst>
              <a:ext uri="{FF2B5EF4-FFF2-40B4-BE49-F238E27FC236}">
                <a16:creationId xmlns:a16="http://schemas.microsoft.com/office/drawing/2014/main" id="{B2294501-53BE-225B-7289-DB04DCDFAF54}"/>
              </a:ext>
            </a:extLst>
          </p:cNvPr>
          <p:cNvGrpSpPr/>
          <p:nvPr/>
        </p:nvGrpSpPr>
        <p:grpSpPr>
          <a:xfrm>
            <a:off x="1689468" y="2272959"/>
            <a:ext cx="723695" cy="668028"/>
            <a:chOff x="8418513" y="1203325"/>
            <a:chExt cx="185737" cy="171450"/>
          </a:xfrm>
          <a:solidFill>
            <a:srgbClr val="099FDA"/>
          </a:solidFill>
        </p:grpSpPr>
        <p:sp>
          <p:nvSpPr>
            <p:cNvPr id="12" name="Freeform 70">
              <a:extLst>
                <a:ext uri="{FF2B5EF4-FFF2-40B4-BE49-F238E27FC236}">
                  <a16:creationId xmlns:a16="http://schemas.microsoft.com/office/drawing/2014/main" id="{3648CD9D-7ACD-7672-2F47-84CE99288981}"/>
                </a:ext>
              </a:extLst>
            </p:cNvPr>
            <p:cNvSpPr>
              <a:spLocks/>
            </p:cNvSpPr>
            <p:nvPr/>
          </p:nvSpPr>
          <p:spPr bwMode="auto">
            <a:xfrm>
              <a:off x="8494713" y="1203325"/>
              <a:ext cx="109537" cy="109538"/>
            </a:xfrm>
            <a:custGeom>
              <a:avLst/>
              <a:gdLst>
                <a:gd name="T0" fmla="*/ 63061562 w 69"/>
                <a:gd name="T1" fmla="*/ 174049532 h 69"/>
                <a:gd name="T2" fmla="*/ 63061562 w 69"/>
                <a:gd name="T3" fmla="*/ 174049532 h 69"/>
                <a:gd name="T4" fmla="*/ 55493984 w 69"/>
                <a:gd name="T5" fmla="*/ 174049532 h 69"/>
                <a:gd name="T6" fmla="*/ 55493984 w 69"/>
                <a:gd name="T7" fmla="*/ 174049532 h 69"/>
                <a:gd name="T8" fmla="*/ 52971458 w 69"/>
                <a:gd name="T9" fmla="*/ 166481885 h 69"/>
                <a:gd name="T10" fmla="*/ 50448932 w 69"/>
                <a:gd name="T11" fmla="*/ 161436787 h 69"/>
                <a:gd name="T12" fmla="*/ 50448932 w 69"/>
                <a:gd name="T13" fmla="*/ 136212884 h 69"/>
                <a:gd name="T14" fmla="*/ 37836302 w 69"/>
                <a:gd name="T15" fmla="*/ 136212884 h 69"/>
                <a:gd name="T16" fmla="*/ 37836302 w 69"/>
                <a:gd name="T17" fmla="*/ 110987394 h 69"/>
                <a:gd name="T18" fmla="*/ 63061562 w 69"/>
                <a:gd name="T19" fmla="*/ 110987394 h 69"/>
                <a:gd name="T20" fmla="*/ 63061562 w 69"/>
                <a:gd name="T21" fmla="*/ 110987394 h 69"/>
                <a:gd name="T22" fmla="*/ 68105027 w 69"/>
                <a:gd name="T23" fmla="*/ 110987394 h 69"/>
                <a:gd name="T24" fmla="*/ 70627553 w 69"/>
                <a:gd name="T25" fmla="*/ 113509943 h 69"/>
                <a:gd name="T26" fmla="*/ 75672605 w 69"/>
                <a:gd name="T27" fmla="*/ 118555041 h 69"/>
                <a:gd name="T28" fmla="*/ 75672605 w 69"/>
                <a:gd name="T29" fmla="*/ 123600139 h 69"/>
                <a:gd name="T30" fmla="*/ 75672605 w 69"/>
                <a:gd name="T31" fmla="*/ 136212884 h 69"/>
                <a:gd name="T32" fmla="*/ 105942916 w 69"/>
                <a:gd name="T33" fmla="*/ 113509943 h 69"/>
                <a:gd name="T34" fmla="*/ 105942916 w 69"/>
                <a:gd name="T35" fmla="*/ 113509943 h 69"/>
                <a:gd name="T36" fmla="*/ 110986381 w 69"/>
                <a:gd name="T37" fmla="*/ 110987394 h 69"/>
                <a:gd name="T38" fmla="*/ 148824271 w 69"/>
                <a:gd name="T39" fmla="*/ 110987394 h 69"/>
                <a:gd name="T40" fmla="*/ 148824271 w 69"/>
                <a:gd name="T41" fmla="*/ 25223903 h 69"/>
                <a:gd name="T42" fmla="*/ 25223672 w 69"/>
                <a:gd name="T43" fmla="*/ 25223903 h 69"/>
                <a:gd name="T44" fmla="*/ 25223672 w 69"/>
                <a:gd name="T45" fmla="*/ 60539589 h 69"/>
                <a:gd name="T46" fmla="*/ 0 w 69"/>
                <a:gd name="T47" fmla="*/ 60539589 h 69"/>
                <a:gd name="T48" fmla="*/ 0 w 69"/>
                <a:gd name="T49" fmla="*/ 25223903 h 69"/>
                <a:gd name="T50" fmla="*/ 0 w 69"/>
                <a:gd name="T51" fmla="*/ 25223903 h 69"/>
                <a:gd name="T52" fmla="*/ 2522526 w 69"/>
                <a:gd name="T53" fmla="*/ 15135294 h 69"/>
                <a:gd name="T54" fmla="*/ 5045052 w 69"/>
                <a:gd name="T55" fmla="*/ 5045098 h 69"/>
                <a:gd name="T56" fmla="*/ 15135156 w 69"/>
                <a:gd name="T57" fmla="*/ 2522549 h 69"/>
                <a:gd name="T58" fmla="*/ 25223672 w 69"/>
                <a:gd name="T59" fmla="*/ 0 h 69"/>
                <a:gd name="T60" fmla="*/ 148824271 w 69"/>
                <a:gd name="T61" fmla="*/ 0 h 69"/>
                <a:gd name="T62" fmla="*/ 148824271 w 69"/>
                <a:gd name="T63" fmla="*/ 0 h 69"/>
                <a:gd name="T64" fmla="*/ 158912787 w 69"/>
                <a:gd name="T65" fmla="*/ 2522549 h 69"/>
                <a:gd name="T66" fmla="*/ 169002891 w 69"/>
                <a:gd name="T67" fmla="*/ 5045098 h 69"/>
                <a:gd name="T68" fmla="*/ 171525417 w 69"/>
                <a:gd name="T69" fmla="*/ 15135294 h 69"/>
                <a:gd name="T70" fmla="*/ 174047943 w 69"/>
                <a:gd name="T71" fmla="*/ 25223903 h 69"/>
                <a:gd name="T72" fmla="*/ 174047943 w 69"/>
                <a:gd name="T73" fmla="*/ 110987394 h 69"/>
                <a:gd name="T74" fmla="*/ 174047943 w 69"/>
                <a:gd name="T75" fmla="*/ 110987394 h 69"/>
                <a:gd name="T76" fmla="*/ 171525417 w 69"/>
                <a:gd name="T77" fmla="*/ 121077590 h 69"/>
                <a:gd name="T78" fmla="*/ 169002891 w 69"/>
                <a:gd name="T79" fmla="*/ 131167786 h 69"/>
                <a:gd name="T80" fmla="*/ 158912787 w 69"/>
                <a:gd name="T81" fmla="*/ 133690335 h 69"/>
                <a:gd name="T82" fmla="*/ 148824271 w 69"/>
                <a:gd name="T83" fmla="*/ 136212884 h 69"/>
                <a:gd name="T84" fmla="*/ 116031433 w 69"/>
                <a:gd name="T85" fmla="*/ 136212884 h 69"/>
                <a:gd name="T86" fmla="*/ 68105027 w 69"/>
                <a:gd name="T87" fmla="*/ 171526983 h 69"/>
                <a:gd name="T88" fmla="*/ 68105027 w 69"/>
                <a:gd name="T89" fmla="*/ 171526983 h 69"/>
                <a:gd name="T90" fmla="*/ 63061562 w 69"/>
                <a:gd name="T91" fmla="*/ 174049532 h 69"/>
                <a:gd name="T92" fmla="*/ 63061562 w 69"/>
                <a:gd name="T93" fmla="*/ 174049532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9" h="69">
                  <a:moveTo>
                    <a:pt x="25" y="69"/>
                  </a:moveTo>
                  <a:lnTo>
                    <a:pt x="25" y="69"/>
                  </a:lnTo>
                  <a:lnTo>
                    <a:pt x="22" y="69"/>
                  </a:lnTo>
                  <a:lnTo>
                    <a:pt x="21" y="66"/>
                  </a:lnTo>
                  <a:lnTo>
                    <a:pt x="20" y="64"/>
                  </a:lnTo>
                  <a:lnTo>
                    <a:pt x="20" y="54"/>
                  </a:lnTo>
                  <a:lnTo>
                    <a:pt x="15" y="54"/>
                  </a:lnTo>
                  <a:lnTo>
                    <a:pt x="15" y="44"/>
                  </a:lnTo>
                  <a:lnTo>
                    <a:pt x="25" y="44"/>
                  </a:lnTo>
                  <a:lnTo>
                    <a:pt x="27" y="44"/>
                  </a:lnTo>
                  <a:lnTo>
                    <a:pt x="28" y="45"/>
                  </a:lnTo>
                  <a:lnTo>
                    <a:pt x="30" y="47"/>
                  </a:lnTo>
                  <a:lnTo>
                    <a:pt x="30" y="49"/>
                  </a:lnTo>
                  <a:lnTo>
                    <a:pt x="30" y="54"/>
                  </a:lnTo>
                  <a:lnTo>
                    <a:pt x="42" y="45"/>
                  </a:lnTo>
                  <a:lnTo>
                    <a:pt x="44" y="44"/>
                  </a:lnTo>
                  <a:lnTo>
                    <a:pt x="59" y="44"/>
                  </a:lnTo>
                  <a:lnTo>
                    <a:pt x="59" y="10"/>
                  </a:lnTo>
                  <a:lnTo>
                    <a:pt x="10" y="10"/>
                  </a:lnTo>
                  <a:lnTo>
                    <a:pt x="10" y="24"/>
                  </a:lnTo>
                  <a:lnTo>
                    <a:pt x="0" y="24"/>
                  </a:lnTo>
                  <a:lnTo>
                    <a:pt x="0" y="10"/>
                  </a:lnTo>
                  <a:lnTo>
                    <a:pt x="1" y="6"/>
                  </a:lnTo>
                  <a:lnTo>
                    <a:pt x="2" y="2"/>
                  </a:lnTo>
                  <a:lnTo>
                    <a:pt x="6" y="1"/>
                  </a:lnTo>
                  <a:lnTo>
                    <a:pt x="10" y="0"/>
                  </a:lnTo>
                  <a:lnTo>
                    <a:pt x="59" y="0"/>
                  </a:lnTo>
                  <a:lnTo>
                    <a:pt x="63" y="1"/>
                  </a:lnTo>
                  <a:lnTo>
                    <a:pt x="67" y="2"/>
                  </a:lnTo>
                  <a:lnTo>
                    <a:pt x="68" y="6"/>
                  </a:lnTo>
                  <a:lnTo>
                    <a:pt x="69" y="10"/>
                  </a:lnTo>
                  <a:lnTo>
                    <a:pt x="69" y="44"/>
                  </a:lnTo>
                  <a:lnTo>
                    <a:pt x="68" y="48"/>
                  </a:lnTo>
                  <a:lnTo>
                    <a:pt x="67" y="52"/>
                  </a:lnTo>
                  <a:lnTo>
                    <a:pt x="63" y="53"/>
                  </a:lnTo>
                  <a:lnTo>
                    <a:pt x="59" y="54"/>
                  </a:lnTo>
                  <a:lnTo>
                    <a:pt x="46" y="54"/>
                  </a:lnTo>
                  <a:lnTo>
                    <a:pt x="27" y="68"/>
                  </a:lnTo>
                  <a:lnTo>
                    <a:pt x="25"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3" name="Freeform 71">
              <a:extLst>
                <a:ext uri="{FF2B5EF4-FFF2-40B4-BE49-F238E27FC236}">
                  <a16:creationId xmlns:a16="http://schemas.microsoft.com/office/drawing/2014/main" id="{D6F23390-6F34-D48F-5FC8-A75F1149BA8C}"/>
                </a:ext>
              </a:extLst>
            </p:cNvPr>
            <p:cNvSpPr>
              <a:spLocks/>
            </p:cNvSpPr>
            <p:nvPr/>
          </p:nvSpPr>
          <p:spPr bwMode="auto">
            <a:xfrm>
              <a:off x="8447088" y="1250950"/>
              <a:ext cx="61912" cy="61913"/>
            </a:xfrm>
            <a:custGeom>
              <a:avLst/>
              <a:gdLst>
                <a:gd name="T0" fmla="*/ 47958583 w 40"/>
                <a:gd name="T1" fmla="*/ 95918715 h 40"/>
                <a:gd name="T2" fmla="*/ 47958583 w 40"/>
                <a:gd name="T3" fmla="*/ 95918715 h 40"/>
                <a:gd name="T4" fmla="*/ 57550300 w 40"/>
                <a:gd name="T5" fmla="*/ 95918715 h 40"/>
                <a:gd name="T6" fmla="*/ 64744474 w 40"/>
                <a:gd name="T7" fmla="*/ 93521134 h 40"/>
                <a:gd name="T8" fmla="*/ 81530365 w 40"/>
                <a:gd name="T9" fmla="*/ 81531682 h 40"/>
                <a:gd name="T10" fmla="*/ 93519624 w 40"/>
                <a:gd name="T11" fmla="*/ 64745520 h 40"/>
                <a:gd name="T12" fmla="*/ 95917166 w 40"/>
                <a:gd name="T13" fmla="*/ 57551229 h 40"/>
                <a:gd name="T14" fmla="*/ 95917166 w 40"/>
                <a:gd name="T15" fmla="*/ 47959358 h 40"/>
                <a:gd name="T16" fmla="*/ 95917166 w 40"/>
                <a:gd name="T17" fmla="*/ 47959358 h 40"/>
                <a:gd name="T18" fmla="*/ 95917166 w 40"/>
                <a:gd name="T19" fmla="*/ 38367486 h 40"/>
                <a:gd name="T20" fmla="*/ 93519624 w 40"/>
                <a:gd name="T21" fmla="*/ 31173196 h 40"/>
                <a:gd name="T22" fmla="*/ 81530365 w 40"/>
                <a:gd name="T23" fmla="*/ 16786162 h 40"/>
                <a:gd name="T24" fmla="*/ 64744474 w 40"/>
                <a:gd name="T25" fmla="*/ 4796710 h 40"/>
                <a:gd name="T26" fmla="*/ 57550300 w 40"/>
                <a:gd name="T27" fmla="*/ 0 h 40"/>
                <a:gd name="T28" fmla="*/ 47958583 w 40"/>
                <a:gd name="T29" fmla="*/ 0 h 40"/>
                <a:gd name="T30" fmla="*/ 47958583 w 40"/>
                <a:gd name="T31" fmla="*/ 0 h 40"/>
                <a:gd name="T32" fmla="*/ 38366866 w 40"/>
                <a:gd name="T33" fmla="*/ 0 h 40"/>
                <a:gd name="T34" fmla="*/ 31172692 w 40"/>
                <a:gd name="T35" fmla="*/ 4796710 h 40"/>
                <a:gd name="T36" fmla="*/ 16785891 w 40"/>
                <a:gd name="T37" fmla="*/ 16786162 h 40"/>
                <a:gd name="T38" fmla="*/ 4796632 w 40"/>
                <a:gd name="T39" fmla="*/ 31173196 h 40"/>
                <a:gd name="T40" fmla="*/ 0 w 40"/>
                <a:gd name="T41" fmla="*/ 38367486 h 40"/>
                <a:gd name="T42" fmla="*/ 0 w 40"/>
                <a:gd name="T43" fmla="*/ 47959358 h 40"/>
                <a:gd name="T44" fmla="*/ 0 w 40"/>
                <a:gd name="T45" fmla="*/ 47959358 h 40"/>
                <a:gd name="T46" fmla="*/ 0 w 40"/>
                <a:gd name="T47" fmla="*/ 57551229 h 40"/>
                <a:gd name="T48" fmla="*/ 4796632 w 40"/>
                <a:gd name="T49" fmla="*/ 64745520 h 40"/>
                <a:gd name="T50" fmla="*/ 16785891 w 40"/>
                <a:gd name="T51" fmla="*/ 81531682 h 40"/>
                <a:gd name="T52" fmla="*/ 31172692 w 40"/>
                <a:gd name="T53" fmla="*/ 93521134 h 40"/>
                <a:gd name="T54" fmla="*/ 38366866 w 40"/>
                <a:gd name="T55" fmla="*/ 95918715 h 40"/>
                <a:gd name="T56" fmla="*/ 47958583 w 40"/>
                <a:gd name="T57" fmla="*/ 95918715 h 40"/>
                <a:gd name="T58" fmla="*/ 47958583 w 40"/>
                <a:gd name="T59" fmla="*/ 95918715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 h="40">
                  <a:moveTo>
                    <a:pt x="20" y="40"/>
                  </a:moveTo>
                  <a:lnTo>
                    <a:pt x="20" y="40"/>
                  </a:lnTo>
                  <a:lnTo>
                    <a:pt x="24" y="40"/>
                  </a:lnTo>
                  <a:lnTo>
                    <a:pt x="27" y="39"/>
                  </a:lnTo>
                  <a:lnTo>
                    <a:pt x="34" y="34"/>
                  </a:lnTo>
                  <a:lnTo>
                    <a:pt x="39" y="27"/>
                  </a:lnTo>
                  <a:lnTo>
                    <a:pt x="40" y="24"/>
                  </a:lnTo>
                  <a:lnTo>
                    <a:pt x="40" y="20"/>
                  </a:lnTo>
                  <a:lnTo>
                    <a:pt x="40" y="16"/>
                  </a:lnTo>
                  <a:lnTo>
                    <a:pt x="39" y="13"/>
                  </a:lnTo>
                  <a:lnTo>
                    <a:pt x="34" y="7"/>
                  </a:lnTo>
                  <a:lnTo>
                    <a:pt x="27" y="2"/>
                  </a:lnTo>
                  <a:lnTo>
                    <a:pt x="24" y="0"/>
                  </a:lnTo>
                  <a:lnTo>
                    <a:pt x="20" y="0"/>
                  </a:lnTo>
                  <a:lnTo>
                    <a:pt x="16" y="0"/>
                  </a:lnTo>
                  <a:lnTo>
                    <a:pt x="13" y="2"/>
                  </a:lnTo>
                  <a:lnTo>
                    <a:pt x="7" y="7"/>
                  </a:lnTo>
                  <a:lnTo>
                    <a:pt x="2" y="13"/>
                  </a:lnTo>
                  <a:lnTo>
                    <a:pt x="0" y="16"/>
                  </a:lnTo>
                  <a:lnTo>
                    <a:pt x="0" y="20"/>
                  </a:lnTo>
                  <a:lnTo>
                    <a:pt x="0" y="24"/>
                  </a:lnTo>
                  <a:lnTo>
                    <a:pt x="2" y="27"/>
                  </a:lnTo>
                  <a:lnTo>
                    <a:pt x="7" y="34"/>
                  </a:lnTo>
                  <a:lnTo>
                    <a:pt x="13" y="39"/>
                  </a:lnTo>
                  <a:lnTo>
                    <a:pt x="16" y="40"/>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4" name="Freeform 72">
              <a:extLst>
                <a:ext uri="{FF2B5EF4-FFF2-40B4-BE49-F238E27FC236}">
                  <a16:creationId xmlns:a16="http://schemas.microsoft.com/office/drawing/2014/main" id="{F7F48AA2-C4A7-BA6E-3BD7-676FB50E7AFD}"/>
                </a:ext>
              </a:extLst>
            </p:cNvPr>
            <p:cNvSpPr>
              <a:spLocks/>
            </p:cNvSpPr>
            <p:nvPr/>
          </p:nvSpPr>
          <p:spPr bwMode="auto">
            <a:xfrm>
              <a:off x="8418513" y="1322388"/>
              <a:ext cx="123825" cy="52387"/>
            </a:xfrm>
            <a:custGeom>
              <a:avLst/>
              <a:gdLst>
                <a:gd name="T0" fmla="*/ 95900111 w 79"/>
                <a:gd name="T1" fmla="*/ 0 h 34"/>
                <a:gd name="T2" fmla="*/ 95900111 w 79"/>
                <a:gd name="T3" fmla="*/ 0 h 34"/>
                <a:gd name="T4" fmla="*/ 73768352 w 79"/>
                <a:gd name="T5" fmla="*/ 0 h 34"/>
                <a:gd name="T6" fmla="*/ 56556677 w 79"/>
                <a:gd name="T7" fmla="*/ 4751809 h 34"/>
                <a:gd name="T8" fmla="*/ 41802693 w 79"/>
                <a:gd name="T9" fmla="*/ 11881063 h 34"/>
                <a:gd name="T10" fmla="*/ 27048709 w 79"/>
                <a:gd name="T11" fmla="*/ 19010318 h 34"/>
                <a:gd name="T12" fmla="*/ 14753984 w 79"/>
                <a:gd name="T13" fmla="*/ 28515477 h 34"/>
                <a:gd name="T14" fmla="*/ 4918517 w 79"/>
                <a:gd name="T15" fmla="*/ 40396540 h 34"/>
                <a:gd name="T16" fmla="*/ 2459259 w 79"/>
                <a:gd name="T17" fmla="*/ 54653508 h 34"/>
                <a:gd name="T18" fmla="*/ 0 w 79"/>
                <a:gd name="T19" fmla="*/ 68912017 h 34"/>
                <a:gd name="T20" fmla="*/ 0 w 79"/>
                <a:gd name="T21" fmla="*/ 80793080 h 34"/>
                <a:gd name="T22" fmla="*/ 194257914 w 79"/>
                <a:gd name="T23" fmla="*/ 80793080 h 34"/>
                <a:gd name="T24" fmla="*/ 194257914 w 79"/>
                <a:gd name="T25" fmla="*/ 68912017 h 34"/>
                <a:gd name="T26" fmla="*/ 194257914 w 79"/>
                <a:gd name="T27" fmla="*/ 68912017 h 34"/>
                <a:gd name="T28" fmla="*/ 189339397 w 79"/>
                <a:gd name="T29" fmla="*/ 54653508 h 34"/>
                <a:gd name="T30" fmla="*/ 186881706 w 79"/>
                <a:gd name="T31" fmla="*/ 40396540 h 34"/>
                <a:gd name="T32" fmla="*/ 177044672 w 79"/>
                <a:gd name="T33" fmla="*/ 28515477 h 34"/>
                <a:gd name="T34" fmla="*/ 164749946 w 79"/>
                <a:gd name="T35" fmla="*/ 19010318 h 34"/>
                <a:gd name="T36" fmla="*/ 149995962 w 79"/>
                <a:gd name="T37" fmla="*/ 11881063 h 34"/>
                <a:gd name="T38" fmla="*/ 135243546 w 79"/>
                <a:gd name="T39" fmla="*/ 4751809 h 34"/>
                <a:gd name="T40" fmla="*/ 118030303 w 79"/>
                <a:gd name="T41" fmla="*/ 0 h 34"/>
                <a:gd name="T42" fmla="*/ 95900111 w 79"/>
                <a:gd name="T43" fmla="*/ 0 h 34"/>
                <a:gd name="T44" fmla="*/ 95900111 w 79"/>
                <a:gd name="T45" fmla="*/ 0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 h="34">
                  <a:moveTo>
                    <a:pt x="39" y="0"/>
                  </a:moveTo>
                  <a:lnTo>
                    <a:pt x="39" y="0"/>
                  </a:lnTo>
                  <a:lnTo>
                    <a:pt x="30" y="0"/>
                  </a:lnTo>
                  <a:lnTo>
                    <a:pt x="23" y="2"/>
                  </a:lnTo>
                  <a:lnTo>
                    <a:pt x="17" y="5"/>
                  </a:lnTo>
                  <a:lnTo>
                    <a:pt x="11" y="8"/>
                  </a:lnTo>
                  <a:lnTo>
                    <a:pt x="6" y="12"/>
                  </a:lnTo>
                  <a:lnTo>
                    <a:pt x="2" y="17"/>
                  </a:lnTo>
                  <a:lnTo>
                    <a:pt x="1" y="23"/>
                  </a:lnTo>
                  <a:lnTo>
                    <a:pt x="0" y="29"/>
                  </a:lnTo>
                  <a:lnTo>
                    <a:pt x="0" y="34"/>
                  </a:lnTo>
                  <a:lnTo>
                    <a:pt x="79" y="34"/>
                  </a:lnTo>
                  <a:lnTo>
                    <a:pt x="79" y="29"/>
                  </a:lnTo>
                  <a:lnTo>
                    <a:pt x="77" y="23"/>
                  </a:lnTo>
                  <a:lnTo>
                    <a:pt x="76" y="17"/>
                  </a:lnTo>
                  <a:lnTo>
                    <a:pt x="72" y="12"/>
                  </a:lnTo>
                  <a:lnTo>
                    <a:pt x="67" y="8"/>
                  </a:lnTo>
                  <a:lnTo>
                    <a:pt x="61" y="5"/>
                  </a:lnTo>
                  <a:lnTo>
                    <a:pt x="55" y="2"/>
                  </a:lnTo>
                  <a:lnTo>
                    <a:pt x="48" y="0"/>
                  </a:lnTo>
                  <a:lnTo>
                    <a:pt x="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grpSp>
      <p:pic>
        <p:nvPicPr>
          <p:cNvPr id="3" name="Picture 2">
            <a:extLst>
              <a:ext uri="{FF2B5EF4-FFF2-40B4-BE49-F238E27FC236}">
                <a16:creationId xmlns:a16="http://schemas.microsoft.com/office/drawing/2014/main" id="{FC3E8521-DA10-D3CD-F9E3-68103713AC06}"/>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pic>
        <p:nvPicPr>
          <p:cNvPr id="15" name="Picture 14">
            <a:extLst>
              <a:ext uri="{FF2B5EF4-FFF2-40B4-BE49-F238E27FC236}">
                <a16:creationId xmlns:a16="http://schemas.microsoft.com/office/drawing/2014/main" id="{658CE797-0311-48B3-64FA-F17B7AFFAACB}"/>
              </a:ext>
            </a:extLst>
          </p:cNvPr>
          <p:cNvPicPr>
            <a:picLocks noChangeAspect="1"/>
          </p:cNvPicPr>
          <p:nvPr/>
        </p:nvPicPr>
        <p:blipFill>
          <a:blip r:embed="rId4"/>
          <a:stretch>
            <a:fillRect/>
          </a:stretch>
        </p:blipFill>
        <p:spPr>
          <a:xfrm>
            <a:off x="8882743" y="1193669"/>
            <a:ext cx="3180949" cy="4499477"/>
          </a:xfrm>
          <a:prstGeom prst="rect">
            <a:avLst/>
          </a:prstGeom>
        </p:spPr>
      </p:pic>
    </p:spTree>
    <p:extLst>
      <p:ext uri="{BB962C8B-B14F-4D97-AF65-F5344CB8AC3E}">
        <p14:creationId xmlns:p14="http://schemas.microsoft.com/office/powerpoint/2010/main" val="284216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7" y="832698"/>
            <a:ext cx="944583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0100"/>
                </a:solidFill>
                <a:latin typeface="Poppins" pitchFamily="2" charset="77"/>
                <a:cs typeface="Poppins" pitchFamily="2" charset="77"/>
              </a:rPr>
              <a:t>THINK ABOUT IT…</a:t>
            </a:r>
          </a:p>
        </p:txBody>
      </p:sp>
      <p:sp>
        <p:nvSpPr>
          <p:cNvPr id="18" name="Rounded Rectangle 17">
            <a:extLst>
              <a:ext uri="{FF2B5EF4-FFF2-40B4-BE49-F238E27FC236}">
                <a16:creationId xmlns:a16="http://schemas.microsoft.com/office/drawing/2014/main" id="{DE87D22F-5277-9D55-0B96-F88BE2FDA6A3}"/>
              </a:ext>
            </a:extLst>
          </p:cNvPr>
          <p:cNvSpPr/>
          <p:nvPr/>
        </p:nvSpPr>
        <p:spPr>
          <a:xfrm>
            <a:off x="743197" y="2122881"/>
            <a:ext cx="3708846" cy="2612238"/>
          </a:xfrm>
          <a:prstGeom prst="roundRect">
            <a:avLst/>
          </a:prstGeom>
          <a:solidFill>
            <a:srgbClr val="FF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5" lvl="1" algn="ctr"/>
            <a:r>
              <a:rPr lang="en-US" sz="2800" dirty="0">
                <a:solidFill>
                  <a:schemeClr val="bg1"/>
                </a:solidFill>
                <a:latin typeface="Poppins"/>
              </a:rPr>
              <a:t>What is the most important relationship in your life? </a:t>
            </a:r>
          </a:p>
        </p:txBody>
      </p:sp>
      <p:sp>
        <p:nvSpPr>
          <p:cNvPr id="19" name="Rounded Rectangle 18">
            <a:extLst>
              <a:ext uri="{FF2B5EF4-FFF2-40B4-BE49-F238E27FC236}">
                <a16:creationId xmlns:a16="http://schemas.microsoft.com/office/drawing/2014/main" id="{16C02015-5FCA-17F3-8322-290A0F75AAC6}"/>
              </a:ext>
            </a:extLst>
          </p:cNvPr>
          <p:cNvSpPr/>
          <p:nvPr/>
        </p:nvSpPr>
        <p:spPr>
          <a:xfrm>
            <a:off x="4800491" y="2122881"/>
            <a:ext cx="2801376" cy="2612238"/>
          </a:xfrm>
          <a:prstGeom prst="roundRect">
            <a:avLst/>
          </a:prstGeom>
          <a:solidFill>
            <a:srgbClr val="FF5D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5" lvl="1" algn="ctr"/>
            <a:r>
              <a:rPr lang="en-US" sz="2800" dirty="0">
                <a:solidFill>
                  <a:schemeClr val="bg1"/>
                </a:solidFill>
                <a:latin typeface="Poppins"/>
              </a:rPr>
              <a:t>What makes it special? </a:t>
            </a:r>
          </a:p>
        </p:txBody>
      </p:sp>
      <p:sp>
        <p:nvSpPr>
          <p:cNvPr id="20" name="Rounded Rectangle 19">
            <a:extLst>
              <a:ext uri="{FF2B5EF4-FFF2-40B4-BE49-F238E27FC236}">
                <a16:creationId xmlns:a16="http://schemas.microsoft.com/office/drawing/2014/main" id="{EA95F010-605C-1307-6B1E-9EA92A4B44CD}"/>
              </a:ext>
            </a:extLst>
          </p:cNvPr>
          <p:cNvSpPr/>
          <p:nvPr/>
        </p:nvSpPr>
        <p:spPr>
          <a:xfrm>
            <a:off x="7950314" y="2122881"/>
            <a:ext cx="3155701" cy="2612238"/>
          </a:xfrm>
          <a:prstGeom prst="roundRect">
            <a:avLst/>
          </a:prstGeom>
          <a:solidFill>
            <a:srgbClr val="FFA5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5" lvl="1" algn="ctr"/>
            <a:r>
              <a:rPr lang="en-US" sz="2800" dirty="0">
                <a:solidFill>
                  <a:schemeClr val="bg1"/>
                </a:solidFill>
                <a:latin typeface="Poppins"/>
              </a:rPr>
              <a:t>What are some healthy qualities about this relationship?</a:t>
            </a:r>
          </a:p>
        </p:txBody>
      </p:sp>
      <p:pic>
        <p:nvPicPr>
          <p:cNvPr id="13" name="Graphic 12" descr="Group brainstorm with solid fill">
            <a:extLst>
              <a:ext uri="{FF2B5EF4-FFF2-40B4-BE49-F238E27FC236}">
                <a16:creationId xmlns:a16="http://schemas.microsoft.com/office/drawing/2014/main" id="{48B0671B-021C-8E88-50A0-5483E42A3C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3197" y="677106"/>
            <a:ext cx="914400" cy="914400"/>
          </a:xfrm>
          <a:prstGeom prst="rect">
            <a:avLst/>
          </a:prstGeom>
        </p:spPr>
      </p:pic>
      <p:pic>
        <p:nvPicPr>
          <p:cNvPr id="2" name="Picture 1">
            <a:extLst>
              <a:ext uri="{FF2B5EF4-FFF2-40B4-BE49-F238E27FC236}">
                <a16:creationId xmlns:a16="http://schemas.microsoft.com/office/drawing/2014/main" id="{1A6190FA-6AF8-E915-26B8-60FC537F719B}"/>
              </a:ext>
            </a:extLst>
          </p:cNvPr>
          <p:cNvPicPr>
            <a:picLocks noChangeAspect="1"/>
          </p:cNvPicPr>
          <p:nvPr/>
        </p:nvPicPr>
        <p:blipFill>
          <a:blip r:embed="rId5"/>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2245994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D3B60E-5F79-51D7-F321-4BF744486780}"/>
              </a:ext>
            </a:extLst>
          </p:cNvPr>
          <p:cNvSpPr/>
          <p:nvPr/>
        </p:nvSpPr>
        <p:spPr>
          <a:xfrm>
            <a:off x="-1" y="2180492"/>
            <a:ext cx="4943551" cy="2320123"/>
          </a:xfrm>
          <a:prstGeom prst="rect">
            <a:avLst/>
          </a:prstGeom>
          <a:solidFill>
            <a:srgbClr val="02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0EBF1FD-4E86-DD3D-4B0B-1D0014BB2AA5}"/>
              </a:ext>
            </a:extLst>
          </p:cNvPr>
          <p:cNvPicPr>
            <a:picLocks noChangeAspect="1"/>
          </p:cNvPicPr>
          <p:nvPr/>
        </p:nvPicPr>
        <p:blipFill>
          <a:blip r:embed="rId4"/>
          <a:stretch>
            <a:fillRect/>
          </a:stretch>
        </p:blipFill>
        <p:spPr>
          <a:xfrm>
            <a:off x="8882743" y="209633"/>
            <a:ext cx="3155702" cy="433296"/>
          </a:xfrm>
          <a:prstGeom prst="rect">
            <a:avLst/>
          </a:prstGeom>
        </p:spPr>
      </p:pic>
      <p:pic>
        <p:nvPicPr>
          <p:cNvPr id="5" name="Picture 4" descr="Imac.png">
            <a:extLst>
              <a:ext uri="{FF2B5EF4-FFF2-40B4-BE49-F238E27FC236}">
                <a16:creationId xmlns:a16="http://schemas.microsoft.com/office/drawing/2014/main" id="{50301A68-A572-B0F2-04A7-453B7C14C41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40044" y="438268"/>
            <a:ext cx="10632560" cy="637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6568DCF0-B722-A854-84FE-3C7238C0B916}"/>
              </a:ext>
            </a:extLst>
          </p:cNvPr>
          <p:cNvSpPr txBox="1">
            <a:spLocks/>
          </p:cNvSpPr>
          <p:nvPr/>
        </p:nvSpPr>
        <p:spPr>
          <a:xfrm>
            <a:off x="393527" y="2782575"/>
            <a:ext cx="3902375" cy="12225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Poppins" pitchFamily="2" charset="77"/>
                <a:cs typeface="Poppins" pitchFamily="2" charset="77"/>
              </a:rPr>
              <a:t>WE SHIP TEAM!</a:t>
            </a:r>
          </a:p>
        </p:txBody>
      </p:sp>
      <p:pic>
        <p:nvPicPr>
          <p:cNvPr id="6" name="Online Media 6" title="WE SHIP THEM: Michelle and Barack Obama">
            <a:hlinkClick r:id="" action="ppaction://media"/>
            <a:extLst>
              <a:ext uri="{FF2B5EF4-FFF2-40B4-BE49-F238E27FC236}">
                <a16:creationId xmlns:a16="http://schemas.microsoft.com/office/drawing/2014/main" id="{3454BD5F-E198-0BCE-097B-99E26FD7BA44}"/>
              </a:ext>
            </a:extLst>
          </p:cNvPr>
          <p:cNvPicPr>
            <a:picLocks noRot="1" noChangeAspect="1"/>
          </p:cNvPicPr>
          <p:nvPr>
            <a:videoFile r:link="rId1"/>
          </p:nvPr>
        </p:nvPicPr>
        <p:blipFill rotWithShape="1">
          <a:blip r:embed="rId6"/>
          <a:srcRect t="13515" b="13515"/>
          <a:stretch/>
        </p:blipFill>
        <p:spPr>
          <a:xfrm>
            <a:off x="4953489" y="1811203"/>
            <a:ext cx="6059067" cy="2594132"/>
          </a:xfrm>
          <a:prstGeom prst="rect">
            <a:avLst/>
          </a:prstGeom>
        </p:spPr>
      </p:pic>
      <p:pic>
        <p:nvPicPr>
          <p:cNvPr id="2" name="Picture 1">
            <a:extLst>
              <a:ext uri="{FF2B5EF4-FFF2-40B4-BE49-F238E27FC236}">
                <a16:creationId xmlns:a16="http://schemas.microsoft.com/office/drawing/2014/main" id="{C7B49615-BE56-A7F9-084B-8998856BC63F}"/>
              </a:ext>
            </a:extLst>
          </p:cNvPr>
          <p:cNvPicPr>
            <a:picLocks noChangeAspect="1"/>
          </p:cNvPicPr>
          <p:nvPr/>
        </p:nvPicPr>
        <p:blipFill>
          <a:blip r:embed="rId7"/>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78935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36AB23-0211-A3F7-463C-EA31B2A9D139}"/>
              </a:ext>
            </a:extLst>
          </p:cNvPr>
          <p:cNvPicPr>
            <a:picLocks noChangeAspect="1"/>
          </p:cNvPicPr>
          <p:nvPr/>
        </p:nvPicPr>
        <p:blipFill>
          <a:blip r:embed="rId2"/>
          <a:stretch>
            <a:fillRect/>
          </a:stretch>
        </p:blipFill>
        <p:spPr>
          <a:xfrm>
            <a:off x="8882743" y="209633"/>
            <a:ext cx="3155702" cy="433296"/>
          </a:xfrm>
          <a:prstGeom prst="rect">
            <a:avLst/>
          </a:prstGeom>
        </p:spPr>
      </p:pic>
      <p:sp>
        <p:nvSpPr>
          <p:cNvPr id="3" name="TextBox 2">
            <a:extLst>
              <a:ext uri="{FF2B5EF4-FFF2-40B4-BE49-F238E27FC236}">
                <a16:creationId xmlns:a16="http://schemas.microsoft.com/office/drawing/2014/main" id="{43D38AF3-F18E-713D-3651-464E53EBD22C}"/>
              </a:ext>
            </a:extLst>
          </p:cNvPr>
          <p:cNvSpPr txBox="1"/>
          <p:nvPr/>
        </p:nvSpPr>
        <p:spPr>
          <a:xfrm>
            <a:off x="716646" y="1767007"/>
            <a:ext cx="4734299" cy="1661993"/>
          </a:xfrm>
          <a:prstGeom prst="rect">
            <a:avLst/>
          </a:prstGeom>
          <a:solidFill>
            <a:srgbClr val="099FDA"/>
          </a:solidFill>
        </p:spPr>
        <p:txBody>
          <a:bodyPr wrap="square" lIns="182880" tIns="182880" rIns="182880" bIns="182880" rtlCol="0" anchor="t">
            <a:spAutoFit/>
          </a:bodyPr>
          <a:lstStyle/>
          <a:p>
            <a:r>
              <a:rPr lang="en-US" sz="2800" dirty="0">
                <a:solidFill>
                  <a:schemeClr val="bg1"/>
                </a:solidFill>
                <a:latin typeface="Poppins"/>
              </a:rPr>
              <a:t>You can make a choice to have healthy relationships.</a:t>
            </a:r>
          </a:p>
        </p:txBody>
      </p:sp>
      <p:sp>
        <p:nvSpPr>
          <p:cNvPr id="5" name="Title 1">
            <a:extLst>
              <a:ext uri="{FF2B5EF4-FFF2-40B4-BE49-F238E27FC236}">
                <a16:creationId xmlns:a16="http://schemas.microsoft.com/office/drawing/2014/main" id="{5AE8482C-FE34-0D7D-4629-66FB5DA5AF2F}"/>
              </a:ext>
            </a:extLst>
          </p:cNvPr>
          <p:cNvSpPr txBox="1">
            <a:spLocks/>
          </p:cNvSpPr>
          <p:nvPr/>
        </p:nvSpPr>
        <p:spPr>
          <a:xfrm>
            <a:off x="1657597" y="832698"/>
            <a:ext cx="4734299"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0100"/>
                </a:solidFill>
                <a:latin typeface="Poppins" pitchFamily="2" charset="77"/>
                <a:cs typeface="Poppins" pitchFamily="2" charset="77"/>
              </a:rPr>
              <a:t>MAKE A CHOICE!</a:t>
            </a:r>
          </a:p>
        </p:txBody>
      </p:sp>
      <p:sp>
        <p:nvSpPr>
          <p:cNvPr id="6" name="TextBox 5">
            <a:extLst>
              <a:ext uri="{FF2B5EF4-FFF2-40B4-BE49-F238E27FC236}">
                <a16:creationId xmlns:a16="http://schemas.microsoft.com/office/drawing/2014/main" id="{61731E52-31AB-A330-37C6-98B88F872A0B}"/>
              </a:ext>
            </a:extLst>
          </p:cNvPr>
          <p:cNvSpPr txBox="1"/>
          <p:nvPr/>
        </p:nvSpPr>
        <p:spPr>
          <a:xfrm>
            <a:off x="716646" y="3560913"/>
            <a:ext cx="4734299" cy="1661993"/>
          </a:xfrm>
          <a:prstGeom prst="rect">
            <a:avLst/>
          </a:prstGeom>
          <a:solidFill>
            <a:srgbClr val="022179"/>
          </a:solidFill>
        </p:spPr>
        <p:txBody>
          <a:bodyPr wrap="square" lIns="182880" tIns="182880" rIns="182880" bIns="182880" rtlCol="0" anchor="t">
            <a:spAutoFit/>
          </a:bodyPr>
          <a:lstStyle/>
          <a:p>
            <a:pPr marL="11113" lvl="1"/>
            <a:r>
              <a:rPr lang="en-US" sz="2800" dirty="0">
                <a:solidFill>
                  <a:schemeClr val="bg1"/>
                </a:solidFill>
                <a:latin typeface="Poppins"/>
              </a:rPr>
              <a:t>What is one choice you will make to build healthier relationships?</a:t>
            </a:r>
          </a:p>
        </p:txBody>
      </p:sp>
      <p:pic>
        <p:nvPicPr>
          <p:cNvPr id="13" name="Picture 12">
            <a:extLst>
              <a:ext uri="{FF2B5EF4-FFF2-40B4-BE49-F238E27FC236}">
                <a16:creationId xmlns:a16="http://schemas.microsoft.com/office/drawing/2014/main" id="{C6E3A6EC-BD3D-05D5-C385-300FF55FE11E}"/>
              </a:ext>
            </a:extLst>
          </p:cNvPr>
          <p:cNvPicPr>
            <a:picLocks noChangeAspect="1"/>
          </p:cNvPicPr>
          <p:nvPr/>
        </p:nvPicPr>
        <p:blipFill>
          <a:blip r:embed="rId3"/>
          <a:stretch>
            <a:fillRect/>
          </a:stretch>
        </p:blipFill>
        <p:spPr>
          <a:xfrm>
            <a:off x="6224120" y="1013790"/>
            <a:ext cx="5967879" cy="5241787"/>
          </a:xfrm>
          <a:prstGeom prst="rect">
            <a:avLst/>
          </a:prstGeom>
        </p:spPr>
      </p:pic>
      <p:pic>
        <p:nvPicPr>
          <p:cNvPr id="15" name="Graphic 14">
            <a:extLst>
              <a:ext uri="{FF2B5EF4-FFF2-40B4-BE49-F238E27FC236}">
                <a16:creationId xmlns:a16="http://schemas.microsoft.com/office/drawing/2014/main" id="{28DEE172-9657-68ED-66DF-C03BEFBDDE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7619" y="797780"/>
            <a:ext cx="702946" cy="702946"/>
          </a:xfrm>
          <a:prstGeom prst="rect">
            <a:avLst/>
          </a:prstGeom>
        </p:spPr>
      </p:pic>
      <p:pic>
        <p:nvPicPr>
          <p:cNvPr id="2" name="Picture 1">
            <a:extLst>
              <a:ext uri="{FF2B5EF4-FFF2-40B4-BE49-F238E27FC236}">
                <a16:creationId xmlns:a16="http://schemas.microsoft.com/office/drawing/2014/main" id="{731DBA4B-271F-5B26-BA59-F237653C8F94}"/>
              </a:ext>
            </a:extLst>
          </p:cNvPr>
          <p:cNvPicPr>
            <a:picLocks noChangeAspect="1"/>
          </p:cNvPicPr>
          <p:nvPr/>
        </p:nvPicPr>
        <p:blipFill>
          <a:blip r:embed="rId6"/>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1907823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7" y="832698"/>
            <a:ext cx="7696610"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0100"/>
                </a:solidFill>
                <a:latin typeface="Poppins" pitchFamily="2" charset="77"/>
                <a:cs typeface="Poppins" pitchFamily="2" charset="77"/>
              </a:rPr>
              <a:t>CHECK OUT</a:t>
            </a:r>
          </a:p>
        </p:txBody>
      </p:sp>
      <p:sp>
        <p:nvSpPr>
          <p:cNvPr id="7" name="TextBox 4">
            <a:extLst>
              <a:ext uri="{FF2B5EF4-FFF2-40B4-BE49-F238E27FC236}">
                <a16:creationId xmlns:a16="http://schemas.microsoft.com/office/drawing/2014/main" id="{31B59780-DFC0-6FDF-95CF-F0D4094F5BA5}"/>
              </a:ext>
            </a:extLst>
          </p:cNvPr>
          <p:cNvSpPr txBox="1"/>
          <p:nvPr/>
        </p:nvSpPr>
        <p:spPr>
          <a:xfrm>
            <a:off x="1793631" y="1493854"/>
            <a:ext cx="7696610" cy="536685"/>
          </a:xfrm>
          <a:prstGeom prst="rect">
            <a:avLst/>
          </a:prstGeom>
        </p:spPr>
        <p:txBody>
          <a:bodyPr wrap="square" lIns="0" tIns="0" rIns="0" bIns="0" rtlCol="0" anchor="t">
            <a:spAutoFit/>
          </a:bodyPr>
          <a:lstStyle/>
          <a:p>
            <a:pPr algn="l">
              <a:lnSpc>
                <a:spcPts val="4320"/>
              </a:lnSpc>
            </a:pPr>
            <a:r>
              <a:rPr lang="en-US" sz="3200" dirty="0">
                <a:solidFill>
                  <a:srgbClr val="939598"/>
                </a:solidFill>
                <a:latin typeface="Poppins"/>
              </a:rPr>
              <a:t>What will you do for yourself today?</a:t>
            </a:r>
          </a:p>
        </p:txBody>
      </p:sp>
      <p:pic>
        <p:nvPicPr>
          <p:cNvPr id="11" name="Graphic 10" descr="Magnifying glass with solid fill">
            <a:extLst>
              <a:ext uri="{FF2B5EF4-FFF2-40B4-BE49-F238E27FC236}">
                <a16:creationId xmlns:a16="http://schemas.microsoft.com/office/drawing/2014/main" id="{69753DD5-C7E1-017D-2961-207D1619AC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214" y="709512"/>
            <a:ext cx="914400" cy="914400"/>
          </a:xfrm>
          <a:prstGeom prst="rect">
            <a:avLst/>
          </a:prstGeom>
        </p:spPr>
      </p:pic>
      <p:grpSp>
        <p:nvGrpSpPr>
          <p:cNvPr id="24" name="Group 23">
            <a:extLst>
              <a:ext uri="{FF2B5EF4-FFF2-40B4-BE49-F238E27FC236}">
                <a16:creationId xmlns:a16="http://schemas.microsoft.com/office/drawing/2014/main" id="{C85DFDAB-261E-023E-C9D1-27E519C7AD9D}"/>
              </a:ext>
            </a:extLst>
          </p:cNvPr>
          <p:cNvGrpSpPr/>
          <p:nvPr/>
        </p:nvGrpSpPr>
        <p:grpSpPr>
          <a:xfrm>
            <a:off x="641969" y="2455383"/>
            <a:ext cx="2476071" cy="2312313"/>
            <a:chOff x="641969" y="2455383"/>
            <a:chExt cx="2476071" cy="2312313"/>
          </a:xfrm>
        </p:grpSpPr>
        <p:pic>
          <p:nvPicPr>
            <p:cNvPr id="2" name="Picture 5">
              <a:extLst>
                <a:ext uri="{FF2B5EF4-FFF2-40B4-BE49-F238E27FC236}">
                  <a16:creationId xmlns:a16="http://schemas.microsoft.com/office/drawing/2014/main" id="{FD8DC404-D792-5DC2-53D5-2DCBA681F91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79576" y="2455383"/>
              <a:ext cx="1210693" cy="1523756"/>
            </a:xfrm>
            <a:prstGeom prst="rect">
              <a:avLst/>
            </a:prstGeom>
          </p:spPr>
        </p:pic>
        <p:sp>
          <p:nvSpPr>
            <p:cNvPr id="3" name="TextBox 6">
              <a:extLst>
                <a:ext uri="{FF2B5EF4-FFF2-40B4-BE49-F238E27FC236}">
                  <a16:creationId xmlns:a16="http://schemas.microsoft.com/office/drawing/2014/main" id="{B374FDCB-1FE0-C204-F5EF-B0C25E8D6191}"/>
                </a:ext>
              </a:extLst>
            </p:cNvPr>
            <p:cNvSpPr txBox="1"/>
            <p:nvPr/>
          </p:nvSpPr>
          <p:spPr>
            <a:xfrm>
              <a:off x="641969" y="3993766"/>
              <a:ext cx="2476071" cy="773930"/>
            </a:xfrm>
            <a:prstGeom prst="rect">
              <a:avLst/>
            </a:prstGeom>
          </p:spPr>
          <p:txBody>
            <a:bodyPr wrap="square" lIns="0" tIns="0" rIns="0" bIns="0" rtlCol="0" anchor="t">
              <a:spAutoFit/>
            </a:bodyPr>
            <a:lstStyle/>
            <a:p>
              <a:pPr algn="ctr">
                <a:lnSpc>
                  <a:spcPts val="3051"/>
                </a:lnSpc>
              </a:pPr>
              <a:r>
                <a:rPr lang="en-US" sz="2179" dirty="0">
                  <a:solidFill>
                    <a:srgbClr val="002575"/>
                  </a:solidFill>
                  <a:latin typeface="Poppins Medium" pitchFamily="2" charset="77"/>
                  <a:cs typeface="Poppins Medium" pitchFamily="2" charset="77"/>
                </a:rPr>
                <a:t>Turn On Your</a:t>
              </a:r>
            </a:p>
            <a:p>
              <a:pPr algn="ctr">
                <a:lnSpc>
                  <a:spcPts val="3051"/>
                </a:lnSpc>
              </a:pPr>
              <a:r>
                <a:rPr lang="en-US" sz="2179" dirty="0">
                  <a:solidFill>
                    <a:srgbClr val="002575"/>
                  </a:solidFill>
                  <a:latin typeface="Poppins Medium" pitchFamily="2" charset="77"/>
                  <a:cs typeface="Poppins Medium" pitchFamily="2" charset="77"/>
                </a:rPr>
                <a:t>Favorite Playlist</a:t>
              </a:r>
            </a:p>
          </p:txBody>
        </p:sp>
      </p:grpSp>
      <p:grpSp>
        <p:nvGrpSpPr>
          <p:cNvPr id="23" name="Group 22">
            <a:extLst>
              <a:ext uri="{FF2B5EF4-FFF2-40B4-BE49-F238E27FC236}">
                <a16:creationId xmlns:a16="http://schemas.microsoft.com/office/drawing/2014/main" id="{556994FF-C5EA-0CD1-F6DD-B8A030FB252A}"/>
              </a:ext>
            </a:extLst>
          </p:cNvPr>
          <p:cNvGrpSpPr/>
          <p:nvPr/>
        </p:nvGrpSpPr>
        <p:grpSpPr>
          <a:xfrm>
            <a:off x="3745812" y="2609252"/>
            <a:ext cx="2065256" cy="2141464"/>
            <a:chOff x="3852695" y="2609252"/>
            <a:chExt cx="2065256" cy="2141464"/>
          </a:xfrm>
        </p:grpSpPr>
        <p:pic>
          <p:nvPicPr>
            <p:cNvPr id="6" name="Picture 9">
              <a:extLst>
                <a:ext uri="{FF2B5EF4-FFF2-40B4-BE49-F238E27FC236}">
                  <a16:creationId xmlns:a16="http://schemas.microsoft.com/office/drawing/2014/main" id="{5080C0C1-8471-88E6-6AFC-329BE613797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899148" y="2609252"/>
              <a:ext cx="1972350" cy="1369887"/>
            </a:xfrm>
            <a:prstGeom prst="rect">
              <a:avLst/>
            </a:prstGeom>
          </p:spPr>
        </p:pic>
        <p:sp>
          <p:nvSpPr>
            <p:cNvPr id="8" name="TextBox 10">
              <a:extLst>
                <a:ext uri="{FF2B5EF4-FFF2-40B4-BE49-F238E27FC236}">
                  <a16:creationId xmlns:a16="http://schemas.microsoft.com/office/drawing/2014/main" id="{196C62CD-9CE8-0289-6143-94F08ECDF49A}"/>
                </a:ext>
              </a:extLst>
            </p:cNvPr>
            <p:cNvSpPr txBox="1"/>
            <p:nvPr/>
          </p:nvSpPr>
          <p:spPr>
            <a:xfrm>
              <a:off x="3852695" y="3971207"/>
              <a:ext cx="2065256" cy="779509"/>
            </a:xfrm>
            <a:prstGeom prst="rect">
              <a:avLst/>
            </a:prstGeom>
          </p:spPr>
          <p:txBody>
            <a:bodyPr wrap="square" lIns="0" tIns="0" rIns="0" bIns="0" rtlCol="0" anchor="t">
              <a:spAutoFit/>
            </a:bodyPr>
            <a:lstStyle/>
            <a:p>
              <a:pPr algn="ctr">
                <a:lnSpc>
                  <a:spcPts val="3051"/>
                </a:lnSpc>
              </a:pPr>
              <a:r>
                <a:rPr lang="en-US" sz="2179" dirty="0">
                  <a:solidFill>
                    <a:srgbClr val="002575"/>
                  </a:solidFill>
                  <a:latin typeface="Poppins Medium" pitchFamily="2" charset="77"/>
                  <a:cs typeface="Poppins Medium" pitchFamily="2" charset="77"/>
                </a:rPr>
                <a:t>Create a</a:t>
              </a:r>
            </a:p>
            <a:p>
              <a:pPr algn="ctr">
                <a:lnSpc>
                  <a:spcPts val="3051"/>
                </a:lnSpc>
              </a:pPr>
              <a:r>
                <a:rPr lang="en-US" sz="2179" dirty="0">
                  <a:solidFill>
                    <a:srgbClr val="002575"/>
                  </a:solidFill>
                  <a:latin typeface="Poppins Medium" pitchFamily="2" charset="77"/>
                  <a:cs typeface="Poppins Medium" pitchFamily="2" charset="77"/>
                </a:rPr>
                <a:t>Gratitude List</a:t>
              </a:r>
            </a:p>
          </p:txBody>
        </p:sp>
      </p:grpSp>
      <p:grpSp>
        <p:nvGrpSpPr>
          <p:cNvPr id="22" name="Group 21">
            <a:extLst>
              <a:ext uri="{FF2B5EF4-FFF2-40B4-BE49-F238E27FC236}">
                <a16:creationId xmlns:a16="http://schemas.microsoft.com/office/drawing/2014/main" id="{DC68081C-B072-8A9E-9EDF-A318C7B80E5C}"/>
              </a:ext>
            </a:extLst>
          </p:cNvPr>
          <p:cNvGrpSpPr/>
          <p:nvPr/>
        </p:nvGrpSpPr>
        <p:grpSpPr>
          <a:xfrm>
            <a:off x="6734485" y="2541186"/>
            <a:ext cx="2065256" cy="2132849"/>
            <a:chOff x="6613647" y="2541186"/>
            <a:chExt cx="2065256" cy="2132849"/>
          </a:xfrm>
        </p:grpSpPr>
        <p:pic>
          <p:nvPicPr>
            <p:cNvPr id="9" name="Picture 11">
              <a:extLst>
                <a:ext uri="{FF2B5EF4-FFF2-40B4-BE49-F238E27FC236}">
                  <a16:creationId xmlns:a16="http://schemas.microsoft.com/office/drawing/2014/main" id="{182155F7-CE66-C4EE-D90E-ED079E6922E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653505" y="2541186"/>
              <a:ext cx="1985541" cy="1400709"/>
            </a:xfrm>
            <a:prstGeom prst="rect">
              <a:avLst/>
            </a:prstGeom>
          </p:spPr>
        </p:pic>
        <p:sp>
          <p:nvSpPr>
            <p:cNvPr id="10" name="TextBox 12">
              <a:extLst>
                <a:ext uri="{FF2B5EF4-FFF2-40B4-BE49-F238E27FC236}">
                  <a16:creationId xmlns:a16="http://schemas.microsoft.com/office/drawing/2014/main" id="{19F1B527-F723-7934-6BCF-05DBFC426EC6}"/>
                </a:ext>
              </a:extLst>
            </p:cNvPr>
            <p:cNvSpPr txBox="1"/>
            <p:nvPr/>
          </p:nvSpPr>
          <p:spPr>
            <a:xfrm>
              <a:off x="6613647" y="3894270"/>
              <a:ext cx="2065256" cy="779765"/>
            </a:xfrm>
            <a:prstGeom prst="rect">
              <a:avLst/>
            </a:prstGeom>
          </p:spPr>
          <p:txBody>
            <a:bodyPr wrap="square" lIns="0" tIns="0" rIns="0" bIns="0" rtlCol="0" anchor="t">
              <a:spAutoFit/>
            </a:bodyPr>
            <a:lstStyle/>
            <a:p>
              <a:pPr algn="ctr">
                <a:lnSpc>
                  <a:spcPts val="3060"/>
                </a:lnSpc>
              </a:pPr>
              <a:r>
                <a:rPr lang="en-US" sz="2185" dirty="0">
                  <a:solidFill>
                    <a:srgbClr val="002575"/>
                  </a:solidFill>
                  <a:latin typeface="Poppins Medium" pitchFamily="2" charset="77"/>
                  <a:cs typeface="Poppins Medium" pitchFamily="2" charset="77"/>
                </a:rPr>
                <a:t>Take Some</a:t>
              </a:r>
            </a:p>
            <a:p>
              <a:pPr algn="ctr">
                <a:lnSpc>
                  <a:spcPts val="3060"/>
                </a:lnSpc>
              </a:pPr>
              <a:r>
                <a:rPr lang="en-US" sz="2185" dirty="0">
                  <a:solidFill>
                    <a:srgbClr val="002575"/>
                  </a:solidFill>
                  <a:latin typeface="Poppins Medium" pitchFamily="2" charset="77"/>
                  <a:cs typeface="Poppins Medium" pitchFamily="2" charset="77"/>
                </a:rPr>
                <a:t>Deep Breaths</a:t>
              </a:r>
            </a:p>
          </p:txBody>
        </p:sp>
      </p:grpSp>
      <p:grpSp>
        <p:nvGrpSpPr>
          <p:cNvPr id="17" name="Group 16">
            <a:extLst>
              <a:ext uri="{FF2B5EF4-FFF2-40B4-BE49-F238E27FC236}">
                <a16:creationId xmlns:a16="http://schemas.microsoft.com/office/drawing/2014/main" id="{22DB70A2-489D-5C47-5CEF-944836339DA1}"/>
              </a:ext>
            </a:extLst>
          </p:cNvPr>
          <p:cNvGrpSpPr/>
          <p:nvPr/>
        </p:nvGrpSpPr>
        <p:grpSpPr>
          <a:xfrm>
            <a:off x="9723159" y="2288910"/>
            <a:ext cx="1593100" cy="2384869"/>
            <a:chOff x="9723159" y="2288910"/>
            <a:chExt cx="1593100" cy="2384869"/>
          </a:xfrm>
        </p:grpSpPr>
        <p:pic>
          <p:nvPicPr>
            <p:cNvPr id="15" name="Picture 13">
              <a:extLst>
                <a:ext uri="{FF2B5EF4-FFF2-40B4-BE49-F238E27FC236}">
                  <a16:creationId xmlns:a16="http://schemas.microsoft.com/office/drawing/2014/main" id="{D8E2EEAA-E696-7F02-F598-C39B4CECE39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0134615" y="2288910"/>
              <a:ext cx="770189" cy="1523756"/>
            </a:xfrm>
            <a:prstGeom prst="rect">
              <a:avLst/>
            </a:prstGeom>
          </p:spPr>
        </p:pic>
        <p:sp>
          <p:nvSpPr>
            <p:cNvPr id="16" name="TextBox 14">
              <a:extLst>
                <a:ext uri="{FF2B5EF4-FFF2-40B4-BE49-F238E27FC236}">
                  <a16:creationId xmlns:a16="http://schemas.microsoft.com/office/drawing/2014/main" id="{7D292501-130E-F8B7-2785-E4095FE1464B}"/>
                </a:ext>
              </a:extLst>
            </p:cNvPr>
            <p:cNvSpPr txBox="1"/>
            <p:nvPr/>
          </p:nvSpPr>
          <p:spPr>
            <a:xfrm>
              <a:off x="9723159" y="3894270"/>
              <a:ext cx="1593100" cy="779509"/>
            </a:xfrm>
            <a:prstGeom prst="rect">
              <a:avLst/>
            </a:prstGeom>
          </p:spPr>
          <p:txBody>
            <a:bodyPr wrap="square" lIns="0" tIns="0" rIns="0" bIns="0" rtlCol="0" anchor="t">
              <a:spAutoFit/>
            </a:bodyPr>
            <a:lstStyle/>
            <a:p>
              <a:pPr algn="ctr">
                <a:lnSpc>
                  <a:spcPts val="3051"/>
                </a:lnSpc>
              </a:pPr>
              <a:r>
                <a:rPr lang="en-US" sz="2179" dirty="0">
                  <a:solidFill>
                    <a:srgbClr val="002575"/>
                  </a:solidFill>
                  <a:latin typeface="Poppins Medium" pitchFamily="2" charset="77"/>
                  <a:cs typeface="Poppins Medium" pitchFamily="2" charset="77"/>
                </a:rPr>
                <a:t>Drink More</a:t>
              </a:r>
            </a:p>
            <a:p>
              <a:pPr algn="ctr">
                <a:lnSpc>
                  <a:spcPts val="3051"/>
                </a:lnSpc>
              </a:pPr>
              <a:r>
                <a:rPr lang="en-US" sz="2179" dirty="0">
                  <a:solidFill>
                    <a:srgbClr val="002575"/>
                  </a:solidFill>
                  <a:latin typeface="Poppins Medium" pitchFamily="2" charset="77"/>
                  <a:cs typeface="Poppins Medium" pitchFamily="2" charset="77"/>
                </a:rPr>
                <a:t>Water</a:t>
              </a:r>
            </a:p>
          </p:txBody>
        </p:sp>
      </p:grpSp>
      <p:pic>
        <p:nvPicPr>
          <p:cNvPr id="12" name="Picture 11">
            <a:extLst>
              <a:ext uri="{FF2B5EF4-FFF2-40B4-BE49-F238E27FC236}">
                <a16:creationId xmlns:a16="http://schemas.microsoft.com/office/drawing/2014/main" id="{BB780EBE-AEDF-F51A-CCF0-A5C6C4B18AD6}"/>
              </a:ext>
            </a:extLst>
          </p:cNvPr>
          <p:cNvPicPr>
            <a:picLocks noChangeAspect="1"/>
          </p:cNvPicPr>
          <p:nvPr/>
        </p:nvPicPr>
        <p:blipFill>
          <a:blip r:embed="rId13"/>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930259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50A893-484B-9118-B81C-4C8841EC2DDF}"/>
              </a:ext>
            </a:extLst>
          </p:cNvPr>
          <p:cNvSpPr/>
          <p:nvPr/>
        </p:nvSpPr>
        <p:spPr>
          <a:xfrm>
            <a:off x="0" y="13527"/>
            <a:ext cx="12192000" cy="5953766"/>
          </a:xfrm>
          <a:prstGeom prst="rect">
            <a:avLst/>
          </a:prstGeom>
          <a:gradFill>
            <a:gsLst>
              <a:gs pos="0">
                <a:srgbClr val="FF5D04"/>
              </a:gs>
              <a:gs pos="99000">
                <a:srgbClr val="FF01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pic>
        <p:nvPicPr>
          <p:cNvPr id="15" name="Picture 14">
            <a:extLst>
              <a:ext uri="{FF2B5EF4-FFF2-40B4-BE49-F238E27FC236}">
                <a16:creationId xmlns:a16="http://schemas.microsoft.com/office/drawing/2014/main" id="{BC4E82E0-C103-364C-3599-BDA84EF9B2CF}"/>
              </a:ext>
            </a:extLst>
          </p:cNvPr>
          <p:cNvPicPr>
            <a:picLocks noChangeAspect="1"/>
          </p:cNvPicPr>
          <p:nvPr/>
        </p:nvPicPr>
        <p:blipFill rotWithShape="1">
          <a:blip r:embed="rId2">
            <a:alphaModFix amt="41000"/>
          </a:blip>
          <a:srcRect t="1" b="45453"/>
          <a:stretch/>
        </p:blipFill>
        <p:spPr>
          <a:xfrm>
            <a:off x="8290680" y="4283034"/>
            <a:ext cx="3849735" cy="1684259"/>
          </a:xfrm>
          <a:prstGeom prst="rect">
            <a:avLst/>
          </a:prstGeom>
        </p:spPr>
      </p:pic>
      <p:pic>
        <p:nvPicPr>
          <p:cNvPr id="4" name="Picture 3">
            <a:extLst>
              <a:ext uri="{FF2B5EF4-FFF2-40B4-BE49-F238E27FC236}">
                <a16:creationId xmlns:a16="http://schemas.microsoft.com/office/drawing/2014/main" id="{CB03BC58-DE22-A287-EE66-9CAF080DE660}"/>
              </a:ext>
            </a:extLst>
          </p:cNvPr>
          <p:cNvPicPr>
            <a:picLocks noChangeAspect="1"/>
          </p:cNvPicPr>
          <p:nvPr/>
        </p:nvPicPr>
        <p:blipFill>
          <a:blip r:embed="rId3"/>
          <a:srcRect/>
          <a:stretch>
            <a:fillRect/>
          </a:stretch>
        </p:blipFill>
        <p:spPr>
          <a:xfrm>
            <a:off x="5242635" y="4890450"/>
            <a:ext cx="1706729" cy="1850804"/>
          </a:xfrm>
          <a:prstGeom prst="rect">
            <a:avLst/>
          </a:prstGeom>
          <a:effectLst>
            <a:glow rad="150533">
              <a:schemeClr val="bg1">
                <a:alpha val="40000"/>
              </a:schemeClr>
            </a:glow>
          </a:effectLst>
        </p:spPr>
      </p:pic>
      <p:pic>
        <p:nvPicPr>
          <p:cNvPr id="25" name="Picture 24">
            <a:extLst>
              <a:ext uri="{FF2B5EF4-FFF2-40B4-BE49-F238E27FC236}">
                <a16:creationId xmlns:a16="http://schemas.microsoft.com/office/drawing/2014/main" id="{E0BA173E-839C-0196-5CDB-7A16D7241CE5}"/>
              </a:ext>
            </a:extLst>
          </p:cNvPr>
          <p:cNvPicPr>
            <a:picLocks noChangeAspect="1"/>
          </p:cNvPicPr>
          <p:nvPr/>
        </p:nvPicPr>
        <p:blipFill>
          <a:blip r:embed="rId4"/>
          <a:stretch>
            <a:fillRect/>
          </a:stretch>
        </p:blipFill>
        <p:spPr>
          <a:xfrm>
            <a:off x="3644900" y="529709"/>
            <a:ext cx="4902200" cy="673100"/>
          </a:xfrm>
          <a:prstGeom prst="rect">
            <a:avLst/>
          </a:prstGeom>
        </p:spPr>
      </p:pic>
      <p:sp>
        <p:nvSpPr>
          <p:cNvPr id="3" name="TextBox 2">
            <a:extLst>
              <a:ext uri="{FF2B5EF4-FFF2-40B4-BE49-F238E27FC236}">
                <a16:creationId xmlns:a16="http://schemas.microsoft.com/office/drawing/2014/main" id="{1BDE302B-0B4C-95D8-C201-FA1A1D6E3378}"/>
              </a:ext>
            </a:extLst>
          </p:cNvPr>
          <p:cNvSpPr txBox="1"/>
          <p:nvPr/>
        </p:nvSpPr>
        <p:spPr>
          <a:xfrm>
            <a:off x="1228577" y="1596078"/>
            <a:ext cx="9734843" cy="3043077"/>
          </a:xfrm>
          <a:prstGeom prst="rect">
            <a:avLst/>
          </a:prstGeom>
          <a:noFill/>
        </p:spPr>
        <p:txBody>
          <a:bodyPr wrap="square">
            <a:spAutoFit/>
          </a:bodyPr>
          <a:lstStyle/>
          <a:p>
            <a:pPr algn="ctr">
              <a:lnSpc>
                <a:spcPct val="150000"/>
              </a:lnSpc>
            </a:pPr>
            <a:r>
              <a:rPr lang="en-US" sz="2600" dirty="0">
                <a:solidFill>
                  <a:schemeClr val="bg1"/>
                </a:solidFill>
                <a:latin typeface="Poppins"/>
              </a:rPr>
              <a:t>Committed to fostering a safe and respectful District, school and community culture where the seeds of peace and justice are sown so that all students and staff can lead safe, purposeful and academically fruitful lives. </a:t>
            </a:r>
          </a:p>
          <a:p>
            <a:pPr algn="ctr">
              <a:lnSpc>
                <a:spcPct val="150000"/>
              </a:lnSpc>
            </a:pPr>
            <a:r>
              <a:rPr lang="en-US" sz="2600" dirty="0">
                <a:solidFill>
                  <a:schemeClr val="bg1"/>
                </a:solidFill>
                <a:latin typeface="Poppins"/>
              </a:rPr>
              <a:t>Connect with us at </a:t>
            </a:r>
            <a:r>
              <a:rPr lang="en-US" sz="2600" u="sng" dirty="0" err="1">
                <a:solidFill>
                  <a:schemeClr val="bg1"/>
                </a:solidFill>
                <a:latin typeface="Poppins"/>
              </a:rPr>
              <a:t>bit.ly</a:t>
            </a:r>
            <a:r>
              <a:rPr lang="en-US" sz="2600" u="sng" dirty="0">
                <a:solidFill>
                  <a:schemeClr val="bg1"/>
                </a:solidFill>
                <a:latin typeface="Poppins"/>
              </a:rPr>
              <a:t>/LAUSD-HRDE</a:t>
            </a:r>
          </a:p>
        </p:txBody>
      </p:sp>
    </p:spTree>
    <p:extLst>
      <p:ext uri="{BB962C8B-B14F-4D97-AF65-F5344CB8AC3E}">
        <p14:creationId xmlns:p14="http://schemas.microsoft.com/office/powerpoint/2010/main" val="236648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58742-69A2-0ED0-7A57-33F68E9A5882}"/>
              </a:ext>
            </a:extLst>
          </p:cNvPr>
          <p:cNvSpPr>
            <a:spLocks noGrp="1"/>
          </p:cNvSpPr>
          <p:nvPr>
            <p:ph type="title"/>
          </p:nvPr>
        </p:nvSpPr>
        <p:spPr>
          <a:xfrm>
            <a:off x="1657598" y="832698"/>
            <a:ext cx="5788231" cy="668028"/>
          </a:xfrm>
        </p:spPr>
        <p:txBody>
          <a:bodyPr/>
          <a:lstStyle/>
          <a:p>
            <a:r>
              <a:rPr lang="en-US" sz="4400" dirty="0">
                <a:solidFill>
                  <a:srgbClr val="FF0100"/>
                </a:solidFill>
                <a:latin typeface="Poppins" pitchFamily="2" charset="77"/>
                <a:cs typeface="Poppins" pitchFamily="2" charset="77"/>
              </a:rPr>
              <a:t>WOULD YOU RATHER</a:t>
            </a:r>
            <a:endParaRPr lang="en-US" dirty="0">
              <a:solidFill>
                <a:srgbClr val="FF0100"/>
              </a:solidFill>
              <a:latin typeface="Poppins" pitchFamily="2" charset="77"/>
              <a:cs typeface="Poppins" pitchFamily="2" charset="77"/>
            </a:endParaRPr>
          </a:p>
        </p:txBody>
      </p:sp>
      <p:pic>
        <p:nvPicPr>
          <p:cNvPr id="5" name="Content Placeholder 4" descr="Badge Question Mark with solid fill">
            <a:extLst>
              <a:ext uri="{FF2B5EF4-FFF2-40B4-BE49-F238E27FC236}">
                <a16:creationId xmlns:a16="http://schemas.microsoft.com/office/drawing/2014/main" id="{E828F9FB-4366-A808-0B62-4EBBDCA5EFAC}"/>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743198" y="709512"/>
            <a:ext cx="914400" cy="914400"/>
          </a:xfrm>
        </p:spPr>
      </p:pic>
      <p:sp>
        <p:nvSpPr>
          <p:cNvPr id="7" name="Freeform 7">
            <a:extLst>
              <a:ext uri="{FF2B5EF4-FFF2-40B4-BE49-F238E27FC236}">
                <a16:creationId xmlns:a16="http://schemas.microsoft.com/office/drawing/2014/main" id="{F0FADF59-11F8-92FA-8AAE-717B42D469C0}"/>
              </a:ext>
            </a:extLst>
          </p:cNvPr>
          <p:cNvSpPr/>
          <p:nvPr/>
        </p:nvSpPr>
        <p:spPr>
          <a:xfrm>
            <a:off x="1625582" y="2585809"/>
            <a:ext cx="2983723" cy="299709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22179">
              <a:alpha val="30000"/>
            </a:srgbClr>
          </a:solidFill>
        </p:spPr>
        <p:txBody>
          <a:bodyPr/>
          <a:lstStyle/>
          <a:p>
            <a:endParaRPr lang="en-US" dirty="0"/>
          </a:p>
        </p:txBody>
      </p:sp>
      <p:sp>
        <p:nvSpPr>
          <p:cNvPr id="11" name="Freeform 7">
            <a:extLst>
              <a:ext uri="{FF2B5EF4-FFF2-40B4-BE49-F238E27FC236}">
                <a16:creationId xmlns:a16="http://schemas.microsoft.com/office/drawing/2014/main" id="{49345F4E-93F2-1F14-01F4-5247DF3A0FAF}"/>
              </a:ext>
            </a:extLst>
          </p:cNvPr>
          <p:cNvSpPr/>
          <p:nvPr/>
        </p:nvSpPr>
        <p:spPr>
          <a:xfrm>
            <a:off x="7717799" y="2585809"/>
            <a:ext cx="2983723" cy="299709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22179">
              <a:alpha val="30000"/>
            </a:srgbClr>
          </a:solidFill>
        </p:spPr>
      </p:sp>
      <p:sp>
        <p:nvSpPr>
          <p:cNvPr id="14" name="TextBox 13">
            <a:extLst>
              <a:ext uri="{FF2B5EF4-FFF2-40B4-BE49-F238E27FC236}">
                <a16:creationId xmlns:a16="http://schemas.microsoft.com/office/drawing/2014/main" id="{817605E1-728F-237E-516A-08DD088B0A5A}"/>
              </a:ext>
            </a:extLst>
          </p:cNvPr>
          <p:cNvSpPr txBox="1"/>
          <p:nvPr/>
        </p:nvSpPr>
        <p:spPr>
          <a:xfrm>
            <a:off x="375138" y="1909115"/>
            <a:ext cx="5484610" cy="523220"/>
          </a:xfrm>
          <a:prstGeom prst="rect">
            <a:avLst/>
          </a:prstGeom>
          <a:noFill/>
        </p:spPr>
        <p:txBody>
          <a:bodyPr wrap="square" rtlCol="0">
            <a:spAutoFit/>
          </a:bodyPr>
          <a:lstStyle/>
          <a:p>
            <a:pPr algn="ctr"/>
            <a:r>
              <a:rPr lang="en-US" sz="2800" dirty="0">
                <a:solidFill>
                  <a:srgbClr val="022179"/>
                </a:solidFill>
                <a:latin typeface="Poppins"/>
              </a:rPr>
              <a:t>Meet your favorite superhero</a:t>
            </a:r>
          </a:p>
        </p:txBody>
      </p:sp>
      <p:sp>
        <p:nvSpPr>
          <p:cNvPr id="16" name="TextBox 15">
            <a:extLst>
              <a:ext uri="{FF2B5EF4-FFF2-40B4-BE49-F238E27FC236}">
                <a16:creationId xmlns:a16="http://schemas.microsoft.com/office/drawing/2014/main" id="{EB0EFB0C-1A15-C1F2-B244-2A4185220C52}"/>
              </a:ext>
            </a:extLst>
          </p:cNvPr>
          <p:cNvSpPr txBox="1"/>
          <p:nvPr/>
        </p:nvSpPr>
        <p:spPr>
          <a:xfrm>
            <a:off x="6684522" y="1847560"/>
            <a:ext cx="5050278" cy="584775"/>
          </a:xfrm>
          <a:prstGeom prst="rect">
            <a:avLst/>
          </a:prstGeom>
          <a:noFill/>
        </p:spPr>
        <p:txBody>
          <a:bodyPr wrap="square" rtlCol="0">
            <a:spAutoFit/>
          </a:bodyPr>
          <a:lstStyle/>
          <a:p>
            <a:pPr algn="ctr">
              <a:lnSpc>
                <a:spcPts val="3966"/>
              </a:lnSpc>
            </a:pPr>
            <a:r>
              <a:rPr lang="en-US" sz="2800" dirty="0">
                <a:solidFill>
                  <a:srgbClr val="022179"/>
                </a:solidFill>
                <a:latin typeface="Poppins"/>
              </a:rPr>
              <a:t>Meet your favorite celebrity</a:t>
            </a:r>
          </a:p>
        </p:txBody>
      </p:sp>
      <p:pic>
        <p:nvPicPr>
          <p:cNvPr id="18" name="Picture 17">
            <a:extLst>
              <a:ext uri="{FF2B5EF4-FFF2-40B4-BE49-F238E27FC236}">
                <a16:creationId xmlns:a16="http://schemas.microsoft.com/office/drawing/2014/main" id="{1FD50994-D9BE-7514-20E9-25163567FB52}"/>
              </a:ext>
            </a:extLst>
          </p:cNvPr>
          <p:cNvPicPr>
            <a:picLocks noChangeAspect="1"/>
          </p:cNvPicPr>
          <p:nvPr/>
        </p:nvPicPr>
        <p:blipFill>
          <a:blip r:embed="rId4"/>
          <a:stretch>
            <a:fillRect/>
          </a:stretch>
        </p:blipFill>
        <p:spPr>
          <a:xfrm>
            <a:off x="8882743" y="209633"/>
            <a:ext cx="3155702" cy="433296"/>
          </a:xfrm>
          <a:prstGeom prst="rect">
            <a:avLst/>
          </a:prstGeom>
        </p:spPr>
      </p:pic>
      <p:pic>
        <p:nvPicPr>
          <p:cNvPr id="6" name="Picture 5">
            <a:extLst>
              <a:ext uri="{FF2B5EF4-FFF2-40B4-BE49-F238E27FC236}">
                <a16:creationId xmlns:a16="http://schemas.microsoft.com/office/drawing/2014/main" id="{DDF657E1-E1A0-F3A2-D764-187A6AC8E2F4}"/>
              </a:ext>
            </a:extLst>
          </p:cNvPr>
          <p:cNvPicPr>
            <a:picLocks noChangeAspect="1"/>
          </p:cNvPicPr>
          <p:nvPr/>
        </p:nvPicPr>
        <p:blipFill>
          <a:blip r:embed="rId5"/>
          <a:stretch>
            <a:fillRect/>
          </a:stretch>
        </p:blipFill>
        <p:spPr>
          <a:xfrm>
            <a:off x="2123912" y="3090826"/>
            <a:ext cx="1987062" cy="1987062"/>
          </a:xfrm>
          <a:prstGeom prst="rect">
            <a:avLst/>
          </a:prstGeom>
        </p:spPr>
      </p:pic>
      <p:pic>
        <p:nvPicPr>
          <p:cNvPr id="10" name="Picture 9">
            <a:extLst>
              <a:ext uri="{FF2B5EF4-FFF2-40B4-BE49-F238E27FC236}">
                <a16:creationId xmlns:a16="http://schemas.microsoft.com/office/drawing/2014/main" id="{5B937623-7876-8F48-CEDF-AD9B37F3820D}"/>
              </a:ext>
            </a:extLst>
          </p:cNvPr>
          <p:cNvPicPr>
            <a:picLocks noChangeAspect="1"/>
          </p:cNvPicPr>
          <p:nvPr/>
        </p:nvPicPr>
        <p:blipFill>
          <a:blip r:embed="rId6"/>
          <a:stretch>
            <a:fillRect/>
          </a:stretch>
        </p:blipFill>
        <p:spPr>
          <a:xfrm>
            <a:off x="8152468" y="2962877"/>
            <a:ext cx="2115011" cy="2115011"/>
          </a:xfrm>
          <a:prstGeom prst="rect">
            <a:avLst/>
          </a:prstGeom>
        </p:spPr>
      </p:pic>
      <p:pic>
        <p:nvPicPr>
          <p:cNvPr id="3" name="Picture 2">
            <a:extLst>
              <a:ext uri="{FF2B5EF4-FFF2-40B4-BE49-F238E27FC236}">
                <a16:creationId xmlns:a16="http://schemas.microsoft.com/office/drawing/2014/main" id="{C4776EF0-6134-26C1-2445-ED76BA0F16A7}"/>
              </a:ext>
            </a:extLst>
          </p:cNvPr>
          <p:cNvPicPr>
            <a:picLocks noChangeAspect="1"/>
          </p:cNvPicPr>
          <p:nvPr/>
        </p:nvPicPr>
        <p:blipFill>
          <a:blip r:embed="rId7"/>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3616045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F7EE25-6C48-5B3E-6032-F4FB3C49F5CC}"/>
              </a:ext>
            </a:extLst>
          </p:cNvPr>
          <p:cNvSpPr/>
          <p:nvPr/>
        </p:nvSpPr>
        <p:spPr>
          <a:xfrm>
            <a:off x="294641" y="1839310"/>
            <a:ext cx="3763108" cy="4185992"/>
          </a:xfrm>
          <a:prstGeom prst="rect">
            <a:avLst/>
          </a:prstGeom>
          <a:solidFill>
            <a:srgbClr val="02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5888" lvl="1" algn="ctr"/>
            <a:endParaRPr lang="en-US" sz="3200" dirty="0">
              <a:solidFill>
                <a:schemeClr val="bg1"/>
              </a:solidFill>
              <a:latin typeface="Poppins"/>
            </a:endParaRPr>
          </a:p>
          <a:p>
            <a:pPr marL="115888" lvl="1" algn="ctr"/>
            <a:endParaRPr lang="en-US" sz="3200" dirty="0">
              <a:solidFill>
                <a:schemeClr val="bg1"/>
              </a:solidFill>
              <a:latin typeface="Poppins"/>
            </a:endParaRPr>
          </a:p>
          <a:p>
            <a:pPr marL="115888" lvl="1" algn="ctr"/>
            <a:r>
              <a:rPr lang="en-US" sz="3200" dirty="0">
                <a:solidFill>
                  <a:schemeClr val="bg1"/>
                </a:solidFill>
                <a:latin typeface="Poppins"/>
              </a:rPr>
              <a:t>Review different types of relationships</a:t>
            </a:r>
          </a:p>
        </p:txBody>
      </p:sp>
      <p:sp>
        <p:nvSpPr>
          <p:cNvPr id="4" name="Title 1">
            <a:extLst>
              <a:ext uri="{FF2B5EF4-FFF2-40B4-BE49-F238E27FC236}">
                <a16:creationId xmlns:a16="http://schemas.microsoft.com/office/drawing/2014/main" id="{B801E37F-D4D2-77BA-19C8-250E2CA691B2}"/>
              </a:ext>
            </a:extLst>
          </p:cNvPr>
          <p:cNvSpPr txBox="1">
            <a:spLocks/>
          </p:cNvSpPr>
          <p:nvPr/>
        </p:nvSpPr>
        <p:spPr>
          <a:xfrm>
            <a:off x="1657598" y="832698"/>
            <a:ext cx="5788231"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0100"/>
                </a:solidFill>
                <a:latin typeface="Poppins" pitchFamily="2" charset="77"/>
                <a:cs typeface="Poppins" pitchFamily="2" charset="77"/>
              </a:rPr>
              <a:t>OBJECTIVES</a:t>
            </a:r>
          </a:p>
        </p:txBody>
      </p:sp>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2"/>
          <a:stretch>
            <a:fillRect/>
          </a:stretch>
        </p:blipFill>
        <p:spPr>
          <a:xfrm>
            <a:off x="8882743" y="209633"/>
            <a:ext cx="3155702" cy="433296"/>
          </a:xfrm>
          <a:prstGeom prst="rect">
            <a:avLst/>
          </a:prstGeom>
        </p:spPr>
      </p:pic>
      <p:sp>
        <p:nvSpPr>
          <p:cNvPr id="2" name="Rectangle 1">
            <a:extLst>
              <a:ext uri="{FF2B5EF4-FFF2-40B4-BE49-F238E27FC236}">
                <a16:creationId xmlns:a16="http://schemas.microsoft.com/office/drawing/2014/main" id="{0D973DFC-1F98-CC59-9446-C63B20ED3D0D}"/>
              </a:ext>
            </a:extLst>
          </p:cNvPr>
          <p:cNvSpPr/>
          <p:nvPr/>
        </p:nvSpPr>
        <p:spPr>
          <a:xfrm>
            <a:off x="4210151" y="1839310"/>
            <a:ext cx="3763108" cy="4185992"/>
          </a:xfrm>
          <a:prstGeom prst="rect">
            <a:avLst/>
          </a:prstGeom>
          <a:solidFill>
            <a:srgbClr val="005D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5888" lvl="1" algn="ctr"/>
            <a:endParaRPr lang="en-US" sz="3200" dirty="0">
              <a:solidFill>
                <a:schemeClr val="bg1"/>
              </a:solidFill>
              <a:latin typeface="Poppins"/>
            </a:endParaRPr>
          </a:p>
          <a:p>
            <a:pPr marL="115888" lvl="1" algn="ctr"/>
            <a:endParaRPr lang="en-US" sz="3200" dirty="0">
              <a:solidFill>
                <a:schemeClr val="bg1"/>
              </a:solidFill>
              <a:latin typeface="Poppins"/>
            </a:endParaRPr>
          </a:p>
          <a:p>
            <a:pPr marL="115888" lvl="1" algn="ctr"/>
            <a:r>
              <a:rPr lang="en-US" sz="3200" dirty="0">
                <a:solidFill>
                  <a:schemeClr val="bg1"/>
                </a:solidFill>
                <a:latin typeface="Poppins"/>
              </a:rPr>
              <a:t>Learn how to make a choice to build a healthy relationship</a:t>
            </a:r>
          </a:p>
        </p:txBody>
      </p:sp>
      <p:sp>
        <p:nvSpPr>
          <p:cNvPr id="5" name="Rectangle 4">
            <a:extLst>
              <a:ext uri="{FF2B5EF4-FFF2-40B4-BE49-F238E27FC236}">
                <a16:creationId xmlns:a16="http://schemas.microsoft.com/office/drawing/2014/main" id="{BE2E1571-591D-DF4D-9EC2-C94060707A80}"/>
              </a:ext>
            </a:extLst>
          </p:cNvPr>
          <p:cNvSpPr/>
          <p:nvPr/>
        </p:nvSpPr>
        <p:spPr>
          <a:xfrm>
            <a:off x="8113937" y="1839310"/>
            <a:ext cx="3763109" cy="4185992"/>
          </a:xfrm>
          <a:prstGeom prst="rect">
            <a:avLst/>
          </a:prstGeom>
          <a:solidFill>
            <a:srgbClr val="FFA5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5888" lvl="1" algn="ctr"/>
            <a:endParaRPr lang="en-US" sz="3200" dirty="0">
              <a:solidFill>
                <a:schemeClr val="bg1"/>
              </a:solidFill>
              <a:latin typeface="Poppins"/>
            </a:endParaRPr>
          </a:p>
          <a:p>
            <a:pPr marL="115888" lvl="1" algn="ctr"/>
            <a:endParaRPr lang="en-US" sz="3200" dirty="0">
              <a:solidFill>
                <a:schemeClr val="bg1"/>
              </a:solidFill>
              <a:latin typeface="Poppins"/>
            </a:endParaRPr>
          </a:p>
          <a:p>
            <a:pPr marL="115888" lvl="1" algn="ctr"/>
            <a:r>
              <a:rPr lang="en-US" sz="3200" dirty="0">
                <a:solidFill>
                  <a:schemeClr val="bg1"/>
                </a:solidFill>
                <a:latin typeface="Poppins"/>
              </a:rPr>
              <a:t>Reflect on what a healthy relationship looks like</a:t>
            </a:r>
          </a:p>
        </p:txBody>
      </p:sp>
      <p:grpSp>
        <p:nvGrpSpPr>
          <p:cNvPr id="11" name="Group 1036">
            <a:extLst>
              <a:ext uri="{FF2B5EF4-FFF2-40B4-BE49-F238E27FC236}">
                <a16:creationId xmlns:a16="http://schemas.microsoft.com/office/drawing/2014/main" id="{4E037A6A-DEBB-2D4F-E0FE-D660E09C16CF}"/>
              </a:ext>
            </a:extLst>
          </p:cNvPr>
          <p:cNvGrpSpPr>
            <a:grpSpLocks noChangeAspect="1"/>
          </p:cNvGrpSpPr>
          <p:nvPr/>
        </p:nvGrpSpPr>
        <p:grpSpPr bwMode="auto">
          <a:xfrm>
            <a:off x="1716191" y="2052479"/>
            <a:ext cx="920008" cy="914400"/>
            <a:chOff x="9876" y="-1946"/>
            <a:chExt cx="822" cy="817"/>
          </a:xfrm>
          <a:solidFill>
            <a:schemeClr val="bg1"/>
          </a:solidFill>
        </p:grpSpPr>
        <p:sp>
          <p:nvSpPr>
            <p:cNvPr id="12" name="Freeform 1038">
              <a:extLst>
                <a:ext uri="{FF2B5EF4-FFF2-40B4-BE49-F238E27FC236}">
                  <a16:creationId xmlns:a16="http://schemas.microsoft.com/office/drawing/2014/main" id="{094CD5EC-9132-0882-CC15-740A3DC3BC40}"/>
                </a:ext>
              </a:extLst>
            </p:cNvPr>
            <p:cNvSpPr>
              <a:spLocks/>
            </p:cNvSpPr>
            <p:nvPr/>
          </p:nvSpPr>
          <p:spPr bwMode="auto">
            <a:xfrm>
              <a:off x="10016" y="-1801"/>
              <a:ext cx="356" cy="75"/>
            </a:xfrm>
            <a:custGeom>
              <a:avLst/>
              <a:gdLst>
                <a:gd name="T0" fmla="*/ 149 w 1421"/>
                <a:gd name="T1" fmla="*/ 0 h 298"/>
                <a:gd name="T2" fmla="*/ 1272 w 1421"/>
                <a:gd name="T3" fmla="*/ 0 h 298"/>
                <a:gd name="T4" fmla="*/ 1302 w 1421"/>
                <a:gd name="T5" fmla="*/ 3 h 298"/>
                <a:gd name="T6" fmla="*/ 1330 w 1421"/>
                <a:gd name="T7" fmla="*/ 12 h 298"/>
                <a:gd name="T8" fmla="*/ 1356 w 1421"/>
                <a:gd name="T9" fmla="*/ 25 h 298"/>
                <a:gd name="T10" fmla="*/ 1378 w 1421"/>
                <a:gd name="T11" fmla="*/ 44 h 298"/>
                <a:gd name="T12" fmla="*/ 1396 w 1421"/>
                <a:gd name="T13" fmla="*/ 66 h 298"/>
                <a:gd name="T14" fmla="*/ 1410 w 1421"/>
                <a:gd name="T15" fmla="*/ 91 h 298"/>
                <a:gd name="T16" fmla="*/ 1418 w 1421"/>
                <a:gd name="T17" fmla="*/ 119 h 298"/>
                <a:gd name="T18" fmla="*/ 1421 w 1421"/>
                <a:gd name="T19" fmla="*/ 149 h 298"/>
                <a:gd name="T20" fmla="*/ 1418 w 1421"/>
                <a:gd name="T21" fmla="*/ 179 h 298"/>
                <a:gd name="T22" fmla="*/ 1410 w 1421"/>
                <a:gd name="T23" fmla="*/ 206 h 298"/>
                <a:gd name="T24" fmla="*/ 1396 w 1421"/>
                <a:gd name="T25" fmla="*/ 232 h 298"/>
                <a:gd name="T26" fmla="*/ 1378 w 1421"/>
                <a:gd name="T27" fmla="*/ 254 h 298"/>
                <a:gd name="T28" fmla="*/ 1356 w 1421"/>
                <a:gd name="T29" fmla="*/ 272 h 298"/>
                <a:gd name="T30" fmla="*/ 1330 w 1421"/>
                <a:gd name="T31" fmla="*/ 285 h 298"/>
                <a:gd name="T32" fmla="*/ 1302 w 1421"/>
                <a:gd name="T33" fmla="*/ 295 h 298"/>
                <a:gd name="T34" fmla="*/ 1272 w 1421"/>
                <a:gd name="T35" fmla="*/ 298 h 298"/>
                <a:gd name="T36" fmla="*/ 149 w 1421"/>
                <a:gd name="T37" fmla="*/ 298 h 298"/>
                <a:gd name="T38" fmla="*/ 119 w 1421"/>
                <a:gd name="T39" fmla="*/ 295 h 298"/>
                <a:gd name="T40" fmla="*/ 91 w 1421"/>
                <a:gd name="T41" fmla="*/ 285 h 298"/>
                <a:gd name="T42" fmla="*/ 65 w 1421"/>
                <a:gd name="T43" fmla="*/ 272 h 298"/>
                <a:gd name="T44" fmla="*/ 44 w 1421"/>
                <a:gd name="T45" fmla="*/ 254 h 298"/>
                <a:gd name="T46" fmla="*/ 25 w 1421"/>
                <a:gd name="T47" fmla="*/ 232 h 298"/>
                <a:gd name="T48" fmla="*/ 11 w 1421"/>
                <a:gd name="T49" fmla="*/ 206 h 298"/>
                <a:gd name="T50" fmla="*/ 3 w 1421"/>
                <a:gd name="T51" fmla="*/ 179 h 298"/>
                <a:gd name="T52" fmla="*/ 0 w 1421"/>
                <a:gd name="T53" fmla="*/ 149 h 298"/>
                <a:gd name="T54" fmla="*/ 3 w 1421"/>
                <a:gd name="T55" fmla="*/ 119 h 298"/>
                <a:gd name="T56" fmla="*/ 11 w 1421"/>
                <a:gd name="T57" fmla="*/ 91 h 298"/>
                <a:gd name="T58" fmla="*/ 25 w 1421"/>
                <a:gd name="T59" fmla="*/ 66 h 298"/>
                <a:gd name="T60" fmla="*/ 44 w 1421"/>
                <a:gd name="T61" fmla="*/ 44 h 298"/>
                <a:gd name="T62" fmla="*/ 65 w 1421"/>
                <a:gd name="T63" fmla="*/ 25 h 298"/>
                <a:gd name="T64" fmla="*/ 91 w 1421"/>
                <a:gd name="T65" fmla="*/ 12 h 298"/>
                <a:gd name="T66" fmla="*/ 119 w 1421"/>
                <a:gd name="T67" fmla="*/ 3 h 298"/>
                <a:gd name="T68" fmla="*/ 149 w 1421"/>
                <a:gd name="T69"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1" h="298">
                  <a:moveTo>
                    <a:pt x="149" y="0"/>
                  </a:moveTo>
                  <a:lnTo>
                    <a:pt x="1272" y="0"/>
                  </a:lnTo>
                  <a:lnTo>
                    <a:pt x="1302" y="3"/>
                  </a:lnTo>
                  <a:lnTo>
                    <a:pt x="1330" y="12"/>
                  </a:lnTo>
                  <a:lnTo>
                    <a:pt x="1356" y="25"/>
                  </a:lnTo>
                  <a:lnTo>
                    <a:pt x="1378" y="44"/>
                  </a:lnTo>
                  <a:lnTo>
                    <a:pt x="1396" y="66"/>
                  </a:lnTo>
                  <a:lnTo>
                    <a:pt x="1410" y="91"/>
                  </a:lnTo>
                  <a:lnTo>
                    <a:pt x="1418" y="119"/>
                  </a:lnTo>
                  <a:lnTo>
                    <a:pt x="1421" y="149"/>
                  </a:lnTo>
                  <a:lnTo>
                    <a:pt x="1418" y="179"/>
                  </a:lnTo>
                  <a:lnTo>
                    <a:pt x="1410" y="206"/>
                  </a:lnTo>
                  <a:lnTo>
                    <a:pt x="1396" y="232"/>
                  </a:lnTo>
                  <a:lnTo>
                    <a:pt x="1378" y="254"/>
                  </a:lnTo>
                  <a:lnTo>
                    <a:pt x="1356" y="272"/>
                  </a:lnTo>
                  <a:lnTo>
                    <a:pt x="1330" y="285"/>
                  </a:lnTo>
                  <a:lnTo>
                    <a:pt x="1302" y="295"/>
                  </a:lnTo>
                  <a:lnTo>
                    <a:pt x="1272" y="298"/>
                  </a:lnTo>
                  <a:lnTo>
                    <a:pt x="149" y="298"/>
                  </a:lnTo>
                  <a:lnTo>
                    <a:pt x="119" y="295"/>
                  </a:lnTo>
                  <a:lnTo>
                    <a:pt x="91" y="285"/>
                  </a:lnTo>
                  <a:lnTo>
                    <a:pt x="65" y="272"/>
                  </a:lnTo>
                  <a:lnTo>
                    <a:pt x="44" y="254"/>
                  </a:lnTo>
                  <a:lnTo>
                    <a:pt x="25" y="232"/>
                  </a:lnTo>
                  <a:lnTo>
                    <a:pt x="11" y="206"/>
                  </a:lnTo>
                  <a:lnTo>
                    <a:pt x="3" y="179"/>
                  </a:lnTo>
                  <a:lnTo>
                    <a:pt x="0" y="149"/>
                  </a:lnTo>
                  <a:lnTo>
                    <a:pt x="3" y="119"/>
                  </a:lnTo>
                  <a:lnTo>
                    <a:pt x="11" y="91"/>
                  </a:lnTo>
                  <a:lnTo>
                    <a:pt x="25" y="66"/>
                  </a:lnTo>
                  <a:lnTo>
                    <a:pt x="44" y="44"/>
                  </a:lnTo>
                  <a:lnTo>
                    <a:pt x="65" y="25"/>
                  </a:lnTo>
                  <a:lnTo>
                    <a:pt x="91" y="12"/>
                  </a:lnTo>
                  <a:lnTo>
                    <a:pt x="119" y="3"/>
                  </a:lnTo>
                  <a:lnTo>
                    <a:pt x="149" y="0"/>
                  </a:lnTo>
                  <a:close/>
                </a:path>
              </a:pathLst>
            </a:custGeom>
            <a:grpFill/>
            <a:ln w="0">
              <a:noFill/>
              <a:prstDash val="solid"/>
              <a:round/>
              <a:headEnd/>
              <a:tailEnd/>
            </a:ln>
          </p:spPr>
          <p:txBody>
            <a:bodyPr lIns="68580" tIns="34290" rIns="68580" bIns="34290"/>
            <a:lstStyle/>
            <a:p>
              <a:pPr defTabSz="685783" eaLnBrk="1" fontAlgn="auto" hangingPunct="1">
                <a:spcBef>
                  <a:spcPts val="0"/>
                </a:spcBef>
                <a:spcAft>
                  <a:spcPts val="0"/>
                </a:spcAft>
                <a:defRPr/>
              </a:pPr>
              <a:endParaRPr lang="en-US" sz="1013">
                <a:latin typeface="+mn-lt"/>
              </a:endParaRPr>
            </a:p>
          </p:txBody>
        </p:sp>
        <p:sp>
          <p:nvSpPr>
            <p:cNvPr id="13" name="Freeform 1039">
              <a:extLst>
                <a:ext uri="{FF2B5EF4-FFF2-40B4-BE49-F238E27FC236}">
                  <a16:creationId xmlns:a16="http://schemas.microsoft.com/office/drawing/2014/main" id="{3E441A95-89E3-0340-07BE-B83AC6E12C3E}"/>
                </a:ext>
              </a:extLst>
            </p:cNvPr>
            <p:cNvSpPr>
              <a:spLocks/>
            </p:cNvSpPr>
            <p:nvPr/>
          </p:nvSpPr>
          <p:spPr bwMode="auto">
            <a:xfrm>
              <a:off x="10016" y="-1662"/>
              <a:ext cx="356" cy="75"/>
            </a:xfrm>
            <a:custGeom>
              <a:avLst/>
              <a:gdLst>
                <a:gd name="T0" fmla="*/ 149 w 1421"/>
                <a:gd name="T1" fmla="*/ 0 h 298"/>
                <a:gd name="T2" fmla="*/ 1272 w 1421"/>
                <a:gd name="T3" fmla="*/ 0 h 298"/>
                <a:gd name="T4" fmla="*/ 1302 w 1421"/>
                <a:gd name="T5" fmla="*/ 3 h 298"/>
                <a:gd name="T6" fmla="*/ 1330 w 1421"/>
                <a:gd name="T7" fmla="*/ 12 h 298"/>
                <a:gd name="T8" fmla="*/ 1356 w 1421"/>
                <a:gd name="T9" fmla="*/ 26 h 298"/>
                <a:gd name="T10" fmla="*/ 1378 w 1421"/>
                <a:gd name="T11" fmla="*/ 44 h 298"/>
                <a:gd name="T12" fmla="*/ 1396 w 1421"/>
                <a:gd name="T13" fmla="*/ 66 h 298"/>
                <a:gd name="T14" fmla="*/ 1410 w 1421"/>
                <a:gd name="T15" fmla="*/ 91 h 298"/>
                <a:gd name="T16" fmla="*/ 1418 w 1421"/>
                <a:gd name="T17" fmla="*/ 119 h 298"/>
                <a:gd name="T18" fmla="*/ 1421 w 1421"/>
                <a:gd name="T19" fmla="*/ 149 h 298"/>
                <a:gd name="T20" fmla="*/ 1418 w 1421"/>
                <a:gd name="T21" fmla="*/ 179 h 298"/>
                <a:gd name="T22" fmla="*/ 1410 w 1421"/>
                <a:gd name="T23" fmla="*/ 207 h 298"/>
                <a:gd name="T24" fmla="*/ 1396 w 1421"/>
                <a:gd name="T25" fmla="*/ 232 h 298"/>
                <a:gd name="T26" fmla="*/ 1378 w 1421"/>
                <a:gd name="T27" fmla="*/ 255 h 298"/>
                <a:gd name="T28" fmla="*/ 1356 w 1421"/>
                <a:gd name="T29" fmla="*/ 272 h 298"/>
                <a:gd name="T30" fmla="*/ 1330 w 1421"/>
                <a:gd name="T31" fmla="*/ 287 h 298"/>
                <a:gd name="T32" fmla="*/ 1302 w 1421"/>
                <a:gd name="T33" fmla="*/ 295 h 298"/>
                <a:gd name="T34" fmla="*/ 1272 w 1421"/>
                <a:gd name="T35" fmla="*/ 298 h 298"/>
                <a:gd name="T36" fmla="*/ 149 w 1421"/>
                <a:gd name="T37" fmla="*/ 298 h 298"/>
                <a:gd name="T38" fmla="*/ 119 w 1421"/>
                <a:gd name="T39" fmla="*/ 295 h 298"/>
                <a:gd name="T40" fmla="*/ 91 w 1421"/>
                <a:gd name="T41" fmla="*/ 287 h 298"/>
                <a:gd name="T42" fmla="*/ 65 w 1421"/>
                <a:gd name="T43" fmla="*/ 272 h 298"/>
                <a:gd name="T44" fmla="*/ 44 w 1421"/>
                <a:gd name="T45" fmla="*/ 255 h 298"/>
                <a:gd name="T46" fmla="*/ 25 w 1421"/>
                <a:gd name="T47" fmla="*/ 232 h 298"/>
                <a:gd name="T48" fmla="*/ 11 w 1421"/>
                <a:gd name="T49" fmla="*/ 207 h 298"/>
                <a:gd name="T50" fmla="*/ 3 w 1421"/>
                <a:gd name="T51" fmla="*/ 179 h 298"/>
                <a:gd name="T52" fmla="*/ 0 w 1421"/>
                <a:gd name="T53" fmla="*/ 149 h 298"/>
                <a:gd name="T54" fmla="*/ 3 w 1421"/>
                <a:gd name="T55" fmla="*/ 119 h 298"/>
                <a:gd name="T56" fmla="*/ 11 w 1421"/>
                <a:gd name="T57" fmla="*/ 91 h 298"/>
                <a:gd name="T58" fmla="*/ 25 w 1421"/>
                <a:gd name="T59" fmla="*/ 66 h 298"/>
                <a:gd name="T60" fmla="*/ 44 w 1421"/>
                <a:gd name="T61" fmla="*/ 44 h 298"/>
                <a:gd name="T62" fmla="*/ 65 w 1421"/>
                <a:gd name="T63" fmla="*/ 26 h 298"/>
                <a:gd name="T64" fmla="*/ 91 w 1421"/>
                <a:gd name="T65" fmla="*/ 12 h 298"/>
                <a:gd name="T66" fmla="*/ 119 w 1421"/>
                <a:gd name="T67" fmla="*/ 3 h 298"/>
                <a:gd name="T68" fmla="*/ 149 w 1421"/>
                <a:gd name="T69"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1" h="298">
                  <a:moveTo>
                    <a:pt x="149" y="0"/>
                  </a:moveTo>
                  <a:lnTo>
                    <a:pt x="1272" y="0"/>
                  </a:lnTo>
                  <a:lnTo>
                    <a:pt x="1302" y="3"/>
                  </a:lnTo>
                  <a:lnTo>
                    <a:pt x="1330" y="12"/>
                  </a:lnTo>
                  <a:lnTo>
                    <a:pt x="1356" y="26"/>
                  </a:lnTo>
                  <a:lnTo>
                    <a:pt x="1378" y="44"/>
                  </a:lnTo>
                  <a:lnTo>
                    <a:pt x="1396" y="66"/>
                  </a:lnTo>
                  <a:lnTo>
                    <a:pt x="1410" y="91"/>
                  </a:lnTo>
                  <a:lnTo>
                    <a:pt x="1418" y="119"/>
                  </a:lnTo>
                  <a:lnTo>
                    <a:pt x="1421" y="149"/>
                  </a:lnTo>
                  <a:lnTo>
                    <a:pt x="1418" y="179"/>
                  </a:lnTo>
                  <a:lnTo>
                    <a:pt x="1410" y="207"/>
                  </a:lnTo>
                  <a:lnTo>
                    <a:pt x="1396" y="232"/>
                  </a:lnTo>
                  <a:lnTo>
                    <a:pt x="1378" y="255"/>
                  </a:lnTo>
                  <a:lnTo>
                    <a:pt x="1356" y="272"/>
                  </a:lnTo>
                  <a:lnTo>
                    <a:pt x="1330" y="287"/>
                  </a:lnTo>
                  <a:lnTo>
                    <a:pt x="1302" y="295"/>
                  </a:lnTo>
                  <a:lnTo>
                    <a:pt x="1272" y="298"/>
                  </a:lnTo>
                  <a:lnTo>
                    <a:pt x="149" y="298"/>
                  </a:lnTo>
                  <a:lnTo>
                    <a:pt x="119" y="295"/>
                  </a:lnTo>
                  <a:lnTo>
                    <a:pt x="91" y="287"/>
                  </a:lnTo>
                  <a:lnTo>
                    <a:pt x="65" y="272"/>
                  </a:lnTo>
                  <a:lnTo>
                    <a:pt x="44" y="255"/>
                  </a:lnTo>
                  <a:lnTo>
                    <a:pt x="25" y="232"/>
                  </a:lnTo>
                  <a:lnTo>
                    <a:pt x="11" y="207"/>
                  </a:lnTo>
                  <a:lnTo>
                    <a:pt x="3" y="179"/>
                  </a:lnTo>
                  <a:lnTo>
                    <a:pt x="0" y="149"/>
                  </a:lnTo>
                  <a:lnTo>
                    <a:pt x="3" y="119"/>
                  </a:lnTo>
                  <a:lnTo>
                    <a:pt x="11" y="91"/>
                  </a:lnTo>
                  <a:lnTo>
                    <a:pt x="25" y="66"/>
                  </a:lnTo>
                  <a:lnTo>
                    <a:pt x="44" y="44"/>
                  </a:lnTo>
                  <a:lnTo>
                    <a:pt x="65" y="26"/>
                  </a:lnTo>
                  <a:lnTo>
                    <a:pt x="91" y="12"/>
                  </a:lnTo>
                  <a:lnTo>
                    <a:pt x="119" y="3"/>
                  </a:lnTo>
                  <a:lnTo>
                    <a:pt x="149" y="0"/>
                  </a:lnTo>
                  <a:close/>
                </a:path>
              </a:pathLst>
            </a:custGeom>
            <a:grpFill/>
            <a:ln w="0">
              <a:noFill/>
              <a:prstDash val="solid"/>
              <a:round/>
              <a:headEnd/>
              <a:tailEnd/>
            </a:ln>
          </p:spPr>
          <p:txBody>
            <a:bodyPr lIns="68580" tIns="34290" rIns="68580" bIns="34290"/>
            <a:lstStyle/>
            <a:p>
              <a:pPr defTabSz="685783" eaLnBrk="1" fontAlgn="auto" hangingPunct="1">
                <a:spcBef>
                  <a:spcPts val="0"/>
                </a:spcBef>
                <a:spcAft>
                  <a:spcPts val="0"/>
                </a:spcAft>
                <a:defRPr/>
              </a:pPr>
              <a:endParaRPr lang="en-US" sz="1013">
                <a:latin typeface="+mn-lt"/>
              </a:endParaRPr>
            </a:p>
          </p:txBody>
        </p:sp>
        <p:sp>
          <p:nvSpPr>
            <p:cNvPr id="14" name="Freeform 1040">
              <a:extLst>
                <a:ext uri="{FF2B5EF4-FFF2-40B4-BE49-F238E27FC236}">
                  <a16:creationId xmlns:a16="http://schemas.microsoft.com/office/drawing/2014/main" id="{2EF0F63E-6253-3552-4575-11D325437A52}"/>
                </a:ext>
              </a:extLst>
            </p:cNvPr>
            <p:cNvSpPr>
              <a:spLocks/>
            </p:cNvSpPr>
            <p:nvPr/>
          </p:nvSpPr>
          <p:spPr bwMode="auto">
            <a:xfrm>
              <a:off x="10016" y="-1522"/>
              <a:ext cx="215" cy="74"/>
            </a:xfrm>
            <a:custGeom>
              <a:avLst/>
              <a:gdLst>
                <a:gd name="T0" fmla="*/ 149 w 860"/>
                <a:gd name="T1" fmla="*/ 0 h 297"/>
                <a:gd name="T2" fmla="*/ 711 w 860"/>
                <a:gd name="T3" fmla="*/ 0 h 297"/>
                <a:gd name="T4" fmla="*/ 741 w 860"/>
                <a:gd name="T5" fmla="*/ 3 h 297"/>
                <a:gd name="T6" fmla="*/ 769 w 860"/>
                <a:gd name="T7" fmla="*/ 11 h 297"/>
                <a:gd name="T8" fmla="*/ 795 w 860"/>
                <a:gd name="T9" fmla="*/ 26 h 297"/>
                <a:gd name="T10" fmla="*/ 817 w 860"/>
                <a:gd name="T11" fmla="*/ 43 h 297"/>
                <a:gd name="T12" fmla="*/ 835 w 860"/>
                <a:gd name="T13" fmla="*/ 66 h 297"/>
                <a:gd name="T14" fmla="*/ 849 w 860"/>
                <a:gd name="T15" fmla="*/ 90 h 297"/>
                <a:gd name="T16" fmla="*/ 857 w 860"/>
                <a:gd name="T17" fmla="*/ 118 h 297"/>
                <a:gd name="T18" fmla="*/ 860 w 860"/>
                <a:gd name="T19" fmla="*/ 149 h 297"/>
                <a:gd name="T20" fmla="*/ 857 w 860"/>
                <a:gd name="T21" fmla="*/ 179 h 297"/>
                <a:gd name="T22" fmla="*/ 849 w 860"/>
                <a:gd name="T23" fmla="*/ 207 h 297"/>
                <a:gd name="T24" fmla="*/ 835 w 860"/>
                <a:gd name="T25" fmla="*/ 231 h 297"/>
                <a:gd name="T26" fmla="*/ 817 w 860"/>
                <a:gd name="T27" fmla="*/ 254 h 297"/>
                <a:gd name="T28" fmla="*/ 795 w 860"/>
                <a:gd name="T29" fmla="*/ 271 h 297"/>
                <a:gd name="T30" fmla="*/ 769 w 860"/>
                <a:gd name="T31" fmla="*/ 286 h 297"/>
                <a:gd name="T32" fmla="*/ 741 w 860"/>
                <a:gd name="T33" fmla="*/ 294 h 297"/>
                <a:gd name="T34" fmla="*/ 711 w 860"/>
                <a:gd name="T35" fmla="*/ 297 h 297"/>
                <a:gd name="T36" fmla="*/ 149 w 860"/>
                <a:gd name="T37" fmla="*/ 297 h 297"/>
                <a:gd name="T38" fmla="*/ 119 w 860"/>
                <a:gd name="T39" fmla="*/ 294 h 297"/>
                <a:gd name="T40" fmla="*/ 91 w 860"/>
                <a:gd name="T41" fmla="*/ 286 h 297"/>
                <a:gd name="T42" fmla="*/ 65 w 860"/>
                <a:gd name="T43" fmla="*/ 271 h 297"/>
                <a:gd name="T44" fmla="*/ 44 w 860"/>
                <a:gd name="T45" fmla="*/ 254 h 297"/>
                <a:gd name="T46" fmla="*/ 25 w 860"/>
                <a:gd name="T47" fmla="*/ 231 h 297"/>
                <a:gd name="T48" fmla="*/ 11 w 860"/>
                <a:gd name="T49" fmla="*/ 207 h 297"/>
                <a:gd name="T50" fmla="*/ 3 w 860"/>
                <a:gd name="T51" fmla="*/ 179 h 297"/>
                <a:gd name="T52" fmla="*/ 0 w 860"/>
                <a:gd name="T53" fmla="*/ 149 h 297"/>
                <a:gd name="T54" fmla="*/ 3 w 860"/>
                <a:gd name="T55" fmla="*/ 118 h 297"/>
                <a:gd name="T56" fmla="*/ 11 w 860"/>
                <a:gd name="T57" fmla="*/ 90 h 297"/>
                <a:gd name="T58" fmla="*/ 25 w 860"/>
                <a:gd name="T59" fmla="*/ 66 h 297"/>
                <a:gd name="T60" fmla="*/ 44 w 860"/>
                <a:gd name="T61" fmla="*/ 43 h 297"/>
                <a:gd name="T62" fmla="*/ 65 w 860"/>
                <a:gd name="T63" fmla="*/ 26 h 297"/>
                <a:gd name="T64" fmla="*/ 91 w 860"/>
                <a:gd name="T65" fmla="*/ 11 h 297"/>
                <a:gd name="T66" fmla="*/ 119 w 860"/>
                <a:gd name="T67" fmla="*/ 3 h 297"/>
                <a:gd name="T68" fmla="*/ 149 w 860"/>
                <a:gd name="T69"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60" h="297">
                  <a:moveTo>
                    <a:pt x="149" y="0"/>
                  </a:moveTo>
                  <a:lnTo>
                    <a:pt x="711" y="0"/>
                  </a:lnTo>
                  <a:lnTo>
                    <a:pt x="741" y="3"/>
                  </a:lnTo>
                  <a:lnTo>
                    <a:pt x="769" y="11"/>
                  </a:lnTo>
                  <a:lnTo>
                    <a:pt x="795" y="26"/>
                  </a:lnTo>
                  <a:lnTo>
                    <a:pt x="817" y="43"/>
                  </a:lnTo>
                  <a:lnTo>
                    <a:pt x="835" y="66"/>
                  </a:lnTo>
                  <a:lnTo>
                    <a:pt x="849" y="90"/>
                  </a:lnTo>
                  <a:lnTo>
                    <a:pt x="857" y="118"/>
                  </a:lnTo>
                  <a:lnTo>
                    <a:pt x="860" y="149"/>
                  </a:lnTo>
                  <a:lnTo>
                    <a:pt x="857" y="179"/>
                  </a:lnTo>
                  <a:lnTo>
                    <a:pt x="849" y="207"/>
                  </a:lnTo>
                  <a:lnTo>
                    <a:pt x="835" y="231"/>
                  </a:lnTo>
                  <a:lnTo>
                    <a:pt x="817" y="254"/>
                  </a:lnTo>
                  <a:lnTo>
                    <a:pt x="795" y="271"/>
                  </a:lnTo>
                  <a:lnTo>
                    <a:pt x="769" y="286"/>
                  </a:lnTo>
                  <a:lnTo>
                    <a:pt x="741" y="294"/>
                  </a:lnTo>
                  <a:lnTo>
                    <a:pt x="711" y="297"/>
                  </a:lnTo>
                  <a:lnTo>
                    <a:pt x="149" y="297"/>
                  </a:lnTo>
                  <a:lnTo>
                    <a:pt x="119" y="294"/>
                  </a:lnTo>
                  <a:lnTo>
                    <a:pt x="91" y="286"/>
                  </a:lnTo>
                  <a:lnTo>
                    <a:pt x="65" y="271"/>
                  </a:lnTo>
                  <a:lnTo>
                    <a:pt x="44" y="254"/>
                  </a:lnTo>
                  <a:lnTo>
                    <a:pt x="25" y="231"/>
                  </a:lnTo>
                  <a:lnTo>
                    <a:pt x="11" y="207"/>
                  </a:lnTo>
                  <a:lnTo>
                    <a:pt x="3" y="179"/>
                  </a:lnTo>
                  <a:lnTo>
                    <a:pt x="0" y="149"/>
                  </a:lnTo>
                  <a:lnTo>
                    <a:pt x="3" y="118"/>
                  </a:lnTo>
                  <a:lnTo>
                    <a:pt x="11" y="90"/>
                  </a:lnTo>
                  <a:lnTo>
                    <a:pt x="25" y="66"/>
                  </a:lnTo>
                  <a:lnTo>
                    <a:pt x="44" y="43"/>
                  </a:lnTo>
                  <a:lnTo>
                    <a:pt x="65" y="26"/>
                  </a:lnTo>
                  <a:lnTo>
                    <a:pt x="91" y="11"/>
                  </a:lnTo>
                  <a:lnTo>
                    <a:pt x="119" y="3"/>
                  </a:lnTo>
                  <a:lnTo>
                    <a:pt x="149" y="0"/>
                  </a:lnTo>
                  <a:close/>
                </a:path>
              </a:pathLst>
            </a:custGeom>
            <a:grpFill/>
            <a:ln w="0">
              <a:noFill/>
              <a:prstDash val="solid"/>
              <a:round/>
              <a:headEnd/>
              <a:tailEnd/>
            </a:ln>
          </p:spPr>
          <p:txBody>
            <a:bodyPr lIns="68580" tIns="34290" rIns="68580" bIns="34290"/>
            <a:lstStyle/>
            <a:p>
              <a:pPr defTabSz="685783" eaLnBrk="1" fontAlgn="auto" hangingPunct="1">
                <a:spcBef>
                  <a:spcPts val="0"/>
                </a:spcBef>
                <a:spcAft>
                  <a:spcPts val="0"/>
                </a:spcAft>
                <a:defRPr/>
              </a:pPr>
              <a:endParaRPr lang="en-US" sz="1013">
                <a:latin typeface="+mn-lt"/>
              </a:endParaRPr>
            </a:p>
          </p:txBody>
        </p:sp>
        <p:sp>
          <p:nvSpPr>
            <p:cNvPr id="15" name="Freeform 1041">
              <a:extLst>
                <a:ext uri="{FF2B5EF4-FFF2-40B4-BE49-F238E27FC236}">
                  <a16:creationId xmlns:a16="http://schemas.microsoft.com/office/drawing/2014/main" id="{9D51BE08-7BA3-0660-646C-F8A24A6E2722}"/>
                </a:ext>
              </a:extLst>
            </p:cNvPr>
            <p:cNvSpPr>
              <a:spLocks/>
            </p:cNvSpPr>
            <p:nvPr/>
          </p:nvSpPr>
          <p:spPr bwMode="auto">
            <a:xfrm>
              <a:off x="9876" y="-1946"/>
              <a:ext cx="636" cy="817"/>
            </a:xfrm>
            <a:custGeom>
              <a:avLst/>
              <a:gdLst>
                <a:gd name="T0" fmla="*/ 150 w 2545"/>
                <a:gd name="T1" fmla="*/ 0 h 3271"/>
                <a:gd name="T2" fmla="*/ 2395 w 2545"/>
                <a:gd name="T3" fmla="*/ 0 h 3271"/>
                <a:gd name="T4" fmla="*/ 2425 w 2545"/>
                <a:gd name="T5" fmla="*/ 3 h 3271"/>
                <a:gd name="T6" fmla="*/ 2453 w 2545"/>
                <a:gd name="T7" fmla="*/ 11 h 3271"/>
                <a:gd name="T8" fmla="*/ 2479 w 2545"/>
                <a:gd name="T9" fmla="*/ 26 h 3271"/>
                <a:gd name="T10" fmla="*/ 2501 w 2545"/>
                <a:gd name="T11" fmla="*/ 43 h 3271"/>
                <a:gd name="T12" fmla="*/ 2520 w 2545"/>
                <a:gd name="T13" fmla="*/ 66 h 3271"/>
                <a:gd name="T14" fmla="*/ 2533 w 2545"/>
                <a:gd name="T15" fmla="*/ 90 h 3271"/>
                <a:gd name="T16" fmla="*/ 2542 w 2545"/>
                <a:gd name="T17" fmla="*/ 118 h 3271"/>
                <a:gd name="T18" fmla="*/ 2545 w 2545"/>
                <a:gd name="T19" fmla="*/ 148 h 3271"/>
                <a:gd name="T20" fmla="*/ 2545 w 2545"/>
                <a:gd name="T21" fmla="*/ 369 h 3271"/>
                <a:gd name="T22" fmla="*/ 2246 w 2545"/>
                <a:gd name="T23" fmla="*/ 885 h 3271"/>
                <a:gd name="T24" fmla="*/ 2246 w 2545"/>
                <a:gd name="T25" fmla="*/ 297 h 3271"/>
                <a:gd name="T26" fmla="*/ 300 w 2545"/>
                <a:gd name="T27" fmla="*/ 297 h 3271"/>
                <a:gd name="T28" fmla="*/ 300 w 2545"/>
                <a:gd name="T29" fmla="*/ 2973 h 3271"/>
                <a:gd name="T30" fmla="*/ 2246 w 2545"/>
                <a:gd name="T31" fmla="*/ 2973 h 3271"/>
                <a:gd name="T32" fmla="*/ 2246 w 2545"/>
                <a:gd name="T33" fmla="*/ 2603 h 3271"/>
                <a:gd name="T34" fmla="*/ 2403 w 2545"/>
                <a:gd name="T35" fmla="*/ 2500 h 3271"/>
                <a:gd name="T36" fmla="*/ 2430 w 2545"/>
                <a:gd name="T37" fmla="*/ 2478 h 3271"/>
                <a:gd name="T38" fmla="*/ 2454 w 2545"/>
                <a:gd name="T39" fmla="*/ 2453 h 3271"/>
                <a:gd name="T40" fmla="*/ 2474 w 2545"/>
                <a:gd name="T41" fmla="*/ 2425 h 3271"/>
                <a:gd name="T42" fmla="*/ 2545 w 2545"/>
                <a:gd name="T43" fmla="*/ 2302 h 3271"/>
                <a:gd name="T44" fmla="*/ 2545 w 2545"/>
                <a:gd name="T45" fmla="*/ 3122 h 3271"/>
                <a:gd name="T46" fmla="*/ 2542 w 2545"/>
                <a:gd name="T47" fmla="*/ 3151 h 3271"/>
                <a:gd name="T48" fmla="*/ 2533 w 2545"/>
                <a:gd name="T49" fmla="*/ 3179 h 3271"/>
                <a:gd name="T50" fmla="*/ 2520 w 2545"/>
                <a:gd name="T51" fmla="*/ 3205 h 3271"/>
                <a:gd name="T52" fmla="*/ 2501 w 2545"/>
                <a:gd name="T53" fmla="*/ 3226 h 3271"/>
                <a:gd name="T54" fmla="*/ 2479 w 2545"/>
                <a:gd name="T55" fmla="*/ 3245 h 3271"/>
                <a:gd name="T56" fmla="*/ 2453 w 2545"/>
                <a:gd name="T57" fmla="*/ 3258 h 3271"/>
                <a:gd name="T58" fmla="*/ 2425 w 2545"/>
                <a:gd name="T59" fmla="*/ 3268 h 3271"/>
                <a:gd name="T60" fmla="*/ 2395 w 2545"/>
                <a:gd name="T61" fmla="*/ 3271 h 3271"/>
                <a:gd name="T62" fmla="*/ 150 w 2545"/>
                <a:gd name="T63" fmla="*/ 3271 h 3271"/>
                <a:gd name="T64" fmla="*/ 120 w 2545"/>
                <a:gd name="T65" fmla="*/ 3268 h 3271"/>
                <a:gd name="T66" fmla="*/ 92 w 2545"/>
                <a:gd name="T67" fmla="*/ 3258 h 3271"/>
                <a:gd name="T68" fmla="*/ 66 w 2545"/>
                <a:gd name="T69" fmla="*/ 3245 h 3271"/>
                <a:gd name="T70" fmla="*/ 44 w 2545"/>
                <a:gd name="T71" fmla="*/ 3226 h 3271"/>
                <a:gd name="T72" fmla="*/ 26 w 2545"/>
                <a:gd name="T73" fmla="*/ 3205 h 3271"/>
                <a:gd name="T74" fmla="*/ 12 w 2545"/>
                <a:gd name="T75" fmla="*/ 3179 h 3271"/>
                <a:gd name="T76" fmla="*/ 3 w 2545"/>
                <a:gd name="T77" fmla="*/ 3151 h 3271"/>
                <a:gd name="T78" fmla="*/ 0 w 2545"/>
                <a:gd name="T79" fmla="*/ 3122 h 3271"/>
                <a:gd name="T80" fmla="*/ 0 w 2545"/>
                <a:gd name="T81" fmla="*/ 148 h 3271"/>
                <a:gd name="T82" fmla="*/ 3 w 2545"/>
                <a:gd name="T83" fmla="*/ 118 h 3271"/>
                <a:gd name="T84" fmla="*/ 12 w 2545"/>
                <a:gd name="T85" fmla="*/ 90 h 3271"/>
                <a:gd name="T86" fmla="*/ 26 w 2545"/>
                <a:gd name="T87" fmla="*/ 66 h 3271"/>
                <a:gd name="T88" fmla="*/ 44 w 2545"/>
                <a:gd name="T89" fmla="*/ 43 h 3271"/>
                <a:gd name="T90" fmla="*/ 66 w 2545"/>
                <a:gd name="T91" fmla="*/ 26 h 3271"/>
                <a:gd name="T92" fmla="*/ 92 w 2545"/>
                <a:gd name="T93" fmla="*/ 11 h 3271"/>
                <a:gd name="T94" fmla="*/ 120 w 2545"/>
                <a:gd name="T95" fmla="*/ 3 h 3271"/>
                <a:gd name="T96" fmla="*/ 150 w 2545"/>
                <a:gd name="T97" fmla="*/ 0 h 3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45" h="3271">
                  <a:moveTo>
                    <a:pt x="150" y="0"/>
                  </a:moveTo>
                  <a:lnTo>
                    <a:pt x="2395" y="0"/>
                  </a:lnTo>
                  <a:lnTo>
                    <a:pt x="2425" y="3"/>
                  </a:lnTo>
                  <a:lnTo>
                    <a:pt x="2453" y="11"/>
                  </a:lnTo>
                  <a:lnTo>
                    <a:pt x="2479" y="26"/>
                  </a:lnTo>
                  <a:lnTo>
                    <a:pt x="2501" y="43"/>
                  </a:lnTo>
                  <a:lnTo>
                    <a:pt x="2520" y="66"/>
                  </a:lnTo>
                  <a:lnTo>
                    <a:pt x="2533" y="90"/>
                  </a:lnTo>
                  <a:lnTo>
                    <a:pt x="2542" y="118"/>
                  </a:lnTo>
                  <a:lnTo>
                    <a:pt x="2545" y="148"/>
                  </a:lnTo>
                  <a:lnTo>
                    <a:pt x="2545" y="369"/>
                  </a:lnTo>
                  <a:lnTo>
                    <a:pt x="2246" y="885"/>
                  </a:lnTo>
                  <a:lnTo>
                    <a:pt x="2246" y="297"/>
                  </a:lnTo>
                  <a:lnTo>
                    <a:pt x="300" y="297"/>
                  </a:lnTo>
                  <a:lnTo>
                    <a:pt x="300" y="2973"/>
                  </a:lnTo>
                  <a:lnTo>
                    <a:pt x="2246" y="2973"/>
                  </a:lnTo>
                  <a:lnTo>
                    <a:pt x="2246" y="2603"/>
                  </a:lnTo>
                  <a:lnTo>
                    <a:pt x="2403" y="2500"/>
                  </a:lnTo>
                  <a:lnTo>
                    <a:pt x="2430" y="2478"/>
                  </a:lnTo>
                  <a:lnTo>
                    <a:pt x="2454" y="2453"/>
                  </a:lnTo>
                  <a:lnTo>
                    <a:pt x="2474" y="2425"/>
                  </a:lnTo>
                  <a:lnTo>
                    <a:pt x="2545" y="2302"/>
                  </a:lnTo>
                  <a:lnTo>
                    <a:pt x="2545" y="3122"/>
                  </a:lnTo>
                  <a:lnTo>
                    <a:pt x="2542" y="3151"/>
                  </a:lnTo>
                  <a:lnTo>
                    <a:pt x="2533" y="3179"/>
                  </a:lnTo>
                  <a:lnTo>
                    <a:pt x="2520" y="3205"/>
                  </a:lnTo>
                  <a:lnTo>
                    <a:pt x="2501" y="3226"/>
                  </a:lnTo>
                  <a:lnTo>
                    <a:pt x="2479" y="3245"/>
                  </a:lnTo>
                  <a:lnTo>
                    <a:pt x="2453" y="3258"/>
                  </a:lnTo>
                  <a:lnTo>
                    <a:pt x="2425" y="3268"/>
                  </a:lnTo>
                  <a:lnTo>
                    <a:pt x="2395" y="3271"/>
                  </a:lnTo>
                  <a:lnTo>
                    <a:pt x="150" y="3271"/>
                  </a:lnTo>
                  <a:lnTo>
                    <a:pt x="120" y="3268"/>
                  </a:lnTo>
                  <a:lnTo>
                    <a:pt x="92" y="3258"/>
                  </a:lnTo>
                  <a:lnTo>
                    <a:pt x="66" y="3245"/>
                  </a:lnTo>
                  <a:lnTo>
                    <a:pt x="44" y="3226"/>
                  </a:lnTo>
                  <a:lnTo>
                    <a:pt x="26" y="3205"/>
                  </a:lnTo>
                  <a:lnTo>
                    <a:pt x="12" y="3179"/>
                  </a:lnTo>
                  <a:lnTo>
                    <a:pt x="3" y="3151"/>
                  </a:lnTo>
                  <a:lnTo>
                    <a:pt x="0" y="3122"/>
                  </a:lnTo>
                  <a:lnTo>
                    <a:pt x="0" y="148"/>
                  </a:lnTo>
                  <a:lnTo>
                    <a:pt x="3" y="118"/>
                  </a:lnTo>
                  <a:lnTo>
                    <a:pt x="12" y="90"/>
                  </a:lnTo>
                  <a:lnTo>
                    <a:pt x="26" y="66"/>
                  </a:lnTo>
                  <a:lnTo>
                    <a:pt x="44" y="43"/>
                  </a:lnTo>
                  <a:lnTo>
                    <a:pt x="66" y="26"/>
                  </a:lnTo>
                  <a:lnTo>
                    <a:pt x="92" y="11"/>
                  </a:lnTo>
                  <a:lnTo>
                    <a:pt x="120" y="3"/>
                  </a:lnTo>
                  <a:lnTo>
                    <a:pt x="150" y="0"/>
                  </a:lnTo>
                  <a:close/>
                </a:path>
              </a:pathLst>
            </a:custGeom>
            <a:grpFill/>
            <a:ln w="0">
              <a:noFill/>
              <a:prstDash val="solid"/>
              <a:round/>
              <a:headEnd/>
              <a:tailEnd/>
            </a:ln>
          </p:spPr>
          <p:txBody>
            <a:bodyPr lIns="68580" tIns="34290" rIns="68580" bIns="34290"/>
            <a:lstStyle/>
            <a:p>
              <a:pPr defTabSz="685783" eaLnBrk="1" fontAlgn="auto" hangingPunct="1">
                <a:spcBef>
                  <a:spcPts val="0"/>
                </a:spcBef>
                <a:spcAft>
                  <a:spcPts val="0"/>
                </a:spcAft>
                <a:defRPr/>
              </a:pPr>
              <a:endParaRPr lang="en-US" sz="1013" dirty="0">
                <a:latin typeface="+mn-lt"/>
              </a:endParaRPr>
            </a:p>
          </p:txBody>
        </p:sp>
        <p:sp>
          <p:nvSpPr>
            <p:cNvPr id="16" name="Freeform 1042">
              <a:extLst>
                <a:ext uri="{FF2B5EF4-FFF2-40B4-BE49-F238E27FC236}">
                  <a16:creationId xmlns:a16="http://schemas.microsoft.com/office/drawing/2014/main" id="{85F0ED70-66FF-E1FE-0604-7C753472BF53}"/>
                </a:ext>
              </a:extLst>
            </p:cNvPr>
            <p:cNvSpPr>
              <a:spLocks noEditPoints="1"/>
            </p:cNvSpPr>
            <p:nvPr/>
          </p:nvSpPr>
          <p:spPr bwMode="auto">
            <a:xfrm>
              <a:off x="10305" y="-1855"/>
              <a:ext cx="393" cy="586"/>
            </a:xfrm>
            <a:custGeom>
              <a:avLst/>
              <a:gdLst>
                <a:gd name="T0" fmla="*/ 130 w 1574"/>
                <a:gd name="T1" fmla="*/ 1973 h 2342"/>
                <a:gd name="T2" fmla="*/ 221 w 1574"/>
                <a:gd name="T3" fmla="*/ 2017 h 2342"/>
                <a:gd name="T4" fmla="*/ 305 w 1574"/>
                <a:gd name="T5" fmla="*/ 2073 h 2342"/>
                <a:gd name="T6" fmla="*/ 434 w 1574"/>
                <a:gd name="T7" fmla="*/ 1957 h 2342"/>
                <a:gd name="T8" fmla="*/ 385 w 1574"/>
                <a:gd name="T9" fmla="*/ 1912 h 2342"/>
                <a:gd name="T10" fmla="*/ 311 w 1574"/>
                <a:gd name="T11" fmla="*/ 1861 h 2342"/>
                <a:gd name="T12" fmla="*/ 242 w 1574"/>
                <a:gd name="T13" fmla="*/ 1827 h 2342"/>
                <a:gd name="T14" fmla="*/ 186 w 1574"/>
                <a:gd name="T15" fmla="*/ 1808 h 2342"/>
                <a:gd name="T16" fmla="*/ 140 w 1574"/>
                <a:gd name="T17" fmla="*/ 1799 h 2342"/>
                <a:gd name="T18" fmla="*/ 1106 w 1574"/>
                <a:gd name="T19" fmla="*/ 0 h 2342"/>
                <a:gd name="T20" fmla="*/ 1161 w 1574"/>
                <a:gd name="T21" fmla="*/ 7 h 2342"/>
                <a:gd name="T22" fmla="*/ 1227 w 1574"/>
                <a:gd name="T23" fmla="*/ 25 h 2342"/>
                <a:gd name="T24" fmla="*/ 1305 w 1574"/>
                <a:gd name="T25" fmla="*/ 56 h 2342"/>
                <a:gd name="T26" fmla="*/ 1391 w 1574"/>
                <a:gd name="T27" fmla="*/ 107 h 2342"/>
                <a:gd name="T28" fmla="*/ 1462 w 1574"/>
                <a:gd name="T29" fmla="*/ 161 h 2342"/>
                <a:gd name="T30" fmla="*/ 1512 w 1574"/>
                <a:gd name="T31" fmla="*/ 213 h 2342"/>
                <a:gd name="T32" fmla="*/ 1544 w 1574"/>
                <a:gd name="T33" fmla="*/ 258 h 2342"/>
                <a:gd name="T34" fmla="*/ 1562 w 1574"/>
                <a:gd name="T35" fmla="*/ 294 h 2342"/>
                <a:gd name="T36" fmla="*/ 1571 w 1574"/>
                <a:gd name="T37" fmla="*/ 316 h 2342"/>
                <a:gd name="T38" fmla="*/ 1574 w 1574"/>
                <a:gd name="T39" fmla="*/ 340 h 2342"/>
                <a:gd name="T40" fmla="*/ 1563 w 1574"/>
                <a:gd name="T41" fmla="*/ 375 h 2342"/>
                <a:gd name="T42" fmla="*/ 618 w 1574"/>
                <a:gd name="T43" fmla="*/ 1998 h 2342"/>
                <a:gd name="T44" fmla="*/ 115 w 1574"/>
                <a:gd name="T45" fmla="*/ 2330 h 2342"/>
                <a:gd name="T46" fmla="*/ 77 w 1574"/>
                <a:gd name="T47" fmla="*/ 2342 h 2342"/>
                <a:gd name="T48" fmla="*/ 36 w 1574"/>
                <a:gd name="T49" fmla="*/ 2332 h 2342"/>
                <a:gd name="T50" fmla="*/ 13 w 1574"/>
                <a:gd name="T51" fmla="*/ 2311 h 2342"/>
                <a:gd name="T52" fmla="*/ 0 w 1574"/>
                <a:gd name="T53" fmla="*/ 2280 h 2342"/>
                <a:gd name="T54" fmla="*/ 34 w 1574"/>
                <a:gd name="T55" fmla="*/ 1683 h 2342"/>
                <a:gd name="T56" fmla="*/ 45 w 1574"/>
                <a:gd name="T57" fmla="*/ 1651 h 2342"/>
                <a:gd name="T58" fmla="*/ 991 w 1574"/>
                <a:gd name="T59" fmla="*/ 27 h 2342"/>
                <a:gd name="T60" fmla="*/ 1023 w 1574"/>
                <a:gd name="T61" fmla="*/ 7 h 2342"/>
                <a:gd name="T62" fmla="*/ 1036 w 1574"/>
                <a:gd name="T63" fmla="*/ 4 h 2342"/>
                <a:gd name="T64" fmla="*/ 1064 w 1574"/>
                <a:gd name="T6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74" h="2342">
                  <a:moveTo>
                    <a:pt x="140" y="1799"/>
                  </a:moveTo>
                  <a:lnTo>
                    <a:pt x="130" y="1973"/>
                  </a:lnTo>
                  <a:lnTo>
                    <a:pt x="175" y="1993"/>
                  </a:lnTo>
                  <a:lnTo>
                    <a:pt x="221" y="2017"/>
                  </a:lnTo>
                  <a:lnTo>
                    <a:pt x="264" y="2043"/>
                  </a:lnTo>
                  <a:lnTo>
                    <a:pt x="305" y="2073"/>
                  </a:lnTo>
                  <a:lnTo>
                    <a:pt x="451" y="1976"/>
                  </a:lnTo>
                  <a:lnTo>
                    <a:pt x="434" y="1957"/>
                  </a:lnTo>
                  <a:lnTo>
                    <a:pt x="412" y="1935"/>
                  </a:lnTo>
                  <a:lnTo>
                    <a:pt x="385" y="1912"/>
                  </a:lnTo>
                  <a:lnTo>
                    <a:pt x="351" y="1887"/>
                  </a:lnTo>
                  <a:lnTo>
                    <a:pt x="311" y="1861"/>
                  </a:lnTo>
                  <a:lnTo>
                    <a:pt x="276" y="1843"/>
                  </a:lnTo>
                  <a:lnTo>
                    <a:pt x="242" y="1827"/>
                  </a:lnTo>
                  <a:lnTo>
                    <a:pt x="212" y="1816"/>
                  </a:lnTo>
                  <a:lnTo>
                    <a:pt x="186" y="1808"/>
                  </a:lnTo>
                  <a:lnTo>
                    <a:pt x="162" y="1803"/>
                  </a:lnTo>
                  <a:lnTo>
                    <a:pt x="140" y="1799"/>
                  </a:lnTo>
                  <a:close/>
                  <a:moveTo>
                    <a:pt x="1083" y="0"/>
                  </a:moveTo>
                  <a:lnTo>
                    <a:pt x="1106" y="0"/>
                  </a:lnTo>
                  <a:lnTo>
                    <a:pt x="1132" y="2"/>
                  </a:lnTo>
                  <a:lnTo>
                    <a:pt x="1161" y="7"/>
                  </a:lnTo>
                  <a:lnTo>
                    <a:pt x="1192" y="14"/>
                  </a:lnTo>
                  <a:lnTo>
                    <a:pt x="1227" y="25"/>
                  </a:lnTo>
                  <a:lnTo>
                    <a:pt x="1264" y="39"/>
                  </a:lnTo>
                  <a:lnTo>
                    <a:pt x="1305" y="56"/>
                  </a:lnTo>
                  <a:lnTo>
                    <a:pt x="1347" y="80"/>
                  </a:lnTo>
                  <a:lnTo>
                    <a:pt x="1391" y="107"/>
                  </a:lnTo>
                  <a:lnTo>
                    <a:pt x="1430" y="135"/>
                  </a:lnTo>
                  <a:lnTo>
                    <a:pt x="1462" y="161"/>
                  </a:lnTo>
                  <a:lnTo>
                    <a:pt x="1489" y="188"/>
                  </a:lnTo>
                  <a:lnTo>
                    <a:pt x="1512" y="213"/>
                  </a:lnTo>
                  <a:lnTo>
                    <a:pt x="1529" y="236"/>
                  </a:lnTo>
                  <a:lnTo>
                    <a:pt x="1544" y="258"/>
                  </a:lnTo>
                  <a:lnTo>
                    <a:pt x="1554" y="277"/>
                  </a:lnTo>
                  <a:lnTo>
                    <a:pt x="1562" y="294"/>
                  </a:lnTo>
                  <a:lnTo>
                    <a:pt x="1567" y="307"/>
                  </a:lnTo>
                  <a:lnTo>
                    <a:pt x="1571" y="316"/>
                  </a:lnTo>
                  <a:lnTo>
                    <a:pt x="1572" y="322"/>
                  </a:lnTo>
                  <a:lnTo>
                    <a:pt x="1574" y="340"/>
                  </a:lnTo>
                  <a:lnTo>
                    <a:pt x="1571" y="359"/>
                  </a:lnTo>
                  <a:lnTo>
                    <a:pt x="1563" y="375"/>
                  </a:lnTo>
                  <a:lnTo>
                    <a:pt x="628" y="1985"/>
                  </a:lnTo>
                  <a:lnTo>
                    <a:pt x="618" y="1998"/>
                  </a:lnTo>
                  <a:lnTo>
                    <a:pt x="605" y="2009"/>
                  </a:lnTo>
                  <a:lnTo>
                    <a:pt x="115" y="2330"/>
                  </a:lnTo>
                  <a:lnTo>
                    <a:pt x="97" y="2339"/>
                  </a:lnTo>
                  <a:lnTo>
                    <a:pt x="77" y="2342"/>
                  </a:lnTo>
                  <a:lnTo>
                    <a:pt x="56" y="2340"/>
                  </a:lnTo>
                  <a:lnTo>
                    <a:pt x="36" y="2332"/>
                  </a:lnTo>
                  <a:lnTo>
                    <a:pt x="23" y="2323"/>
                  </a:lnTo>
                  <a:lnTo>
                    <a:pt x="13" y="2311"/>
                  </a:lnTo>
                  <a:lnTo>
                    <a:pt x="5" y="2296"/>
                  </a:lnTo>
                  <a:lnTo>
                    <a:pt x="0" y="2280"/>
                  </a:lnTo>
                  <a:lnTo>
                    <a:pt x="0" y="2263"/>
                  </a:lnTo>
                  <a:lnTo>
                    <a:pt x="34" y="1683"/>
                  </a:lnTo>
                  <a:lnTo>
                    <a:pt x="38" y="1666"/>
                  </a:lnTo>
                  <a:lnTo>
                    <a:pt x="45" y="1651"/>
                  </a:lnTo>
                  <a:lnTo>
                    <a:pt x="981" y="41"/>
                  </a:lnTo>
                  <a:lnTo>
                    <a:pt x="991" y="27"/>
                  </a:lnTo>
                  <a:lnTo>
                    <a:pt x="1005" y="15"/>
                  </a:lnTo>
                  <a:lnTo>
                    <a:pt x="1023" y="7"/>
                  </a:lnTo>
                  <a:lnTo>
                    <a:pt x="1027" y="6"/>
                  </a:lnTo>
                  <a:lnTo>
                    <a:pt x="1036" y="4"/>
                  </a:lnTo>
                  <a:lnTo>
                    <a:pt x="1049" y="2"/>
                  </a:lnTo>
                  <a:lnTo>
                    <a:pt x="1064" y="0"/>
                  </a:lnTo>
                  <a:lnTo>
                    <a:pt x="1083" y="0"/>
                  </a:lnTo>
                  <a:close/>
                </a:path>
              </a:pathLst>
            </a:custGeom>
            <a:grpFill/>
            <a:ln w="0">
              <a:noFill/>
              <a:prstDash val="solid"/>
              <a:round/>
              <a:headEnd/>
              <a:tailEnd/>
            </a:ln>
          </p:spPr>
          <p:txBody>
            <a:bodyPr lIns="68580" tIns="34290" rIns="68580" bIns="34290"/>
            <a:lstStyle/>
            <a:p>
              <a:pPr defTabSz="685783" eaLnBrk="1" fontAlgn="auto" hangingPunct="1">
                <a:spcBef>
                  <a:spcPts val="0"/>
                </a:spcBef>
                <a:spcAft>
                  <a:spcPts val="0"/>
                </a:spcAft>
                <a:defRPr/>
              </a:pPr>
              <a:endParaRPr lang="en-US" sz="1013" dirty="0">
                <a:latin typeface="+mn-lt"/>
              </a:endParaRPr>
            </a:p>
          </p:txBody>
        </p:sp>
        <p:sp>
          <p:nvSpPr>
            <p:cNvPr id="17" name="Freeform 1043">
              <a:extLst>
                <a:ext uri="{FF2B5EF4-FFF2-40B4-BE49-F238E27FC236}">
                  <a16:creationId xmlns:a16="http://schemas.microsoft.com/office/drawing/2014/main" id="{D45F5CE8-91AA-A394-B0A5-FF9AE9F9192C}"/>
                </a:ext>
              </a:extLst>
            </p:cNvPr>
            <p:cNvSpPr>
              <a:spLocks/>
            </p:cNvSpPr>
            <p:nvPr/>
          </p:nvSpPr>
          <p:spPr bwMode="auto">
            <a:xfrm>
              <a:off x="9995" y="-1385"/>
              <a:ext cx="286" cy="146"/>
            </a:xfrm>
            <a:custGeom>
              <a:avLst/>
              <a:gdLst>
                <a:gd name="T0" fmla="*/ 551 w 1143"/>
                <a:gd name="T1" fmla="*/ 5 h 585"/>
                <a:gd name="T2" fmla="*/ 577 w 1143"/>
                <a:gd name="T3" fmla="*/ 28 h 585"/>
                <a:gd name="T4" fmla="*/ 585 w 1143"/>
                <a:gd name="T5" fmla="*/ 110 h 585"/>
                <a:gd name="T6" fmla="*/ 554 w 1143"/>
                <a:gd name="T7" fmla="*/ 197 h 585"/>
                <a:gd name="T8" fmla="*/ 563 w 1143"/>
                <a:gd name="T9" fmla="*/ 239 h 585"/>
                <a:gd name="T10" fmla="*/ 581 w 1143"/>
                <a:gd name="T11" fmla="*/ 267 h 585"/>
                <a:gd name="T12" fmla="*/ 631 w 1143"/>
                <a:gd name="T13" fmla="*/ 275 h 585"/>
                <a:gd name="T14" fmla="*/ 674 w 1143"/>
                <a:gd name="T15" fmla="*/ 319 h 585"/>
                <a:gd name="T16" fmla="*/ 685 w 1143"/>
                <a:gd name="T17" fmla="*/ 353 h 585"/>
                <a:gd name="T18" fmla="*/ 838 w 1143"/>
                <a:gd name="T19" fmla="*/ 347 h 585"/>
                <a:gd name="T20" fmla="*/ 986 w 1143"/>
                <a:gd name="T21" fmla="*/ 362 h 585"/>
                <a:gd name="T22" fmla="*/ 1106 w 1143"/>
                <a:gd name="T23" fmla="*/ 369 h 585"/>
                <a:gd name="T24" fmla="*/ 1137 w 1143"/>
                <a:gd name="T25" fmla="*/ 396 h 585"/>
                <a:gd name="T26" fmla="*/ 1142 w 1143"/>
                <a:gd name="T27" fmla="*/ 436 h 585"/>
                <a:gd name="T28" fmla="*/ 1119 w 1143"/>
                <a:gd name="T29" fmla="*/ 470 h 585"/>
                <a:gd name="T30" fmla="*/ 1055 w 1143"/>
                <a:gd name="T31" fmla="*/ 477 h 585"/>
                <a:gd name="T32" fmla="*/ 946 w 1143"/>
                <a:gd name="T33" fmla="*/ 461 h 585"/>
                <a:gd name="T34" fmla="*/ 834 w 1143"/>
                <a:gd name="T35" fmla="*/ 447 h 585"/>
                <a:gd name="T36" fmla="*/ 730 w 1143"/>
                <a:gd name="T37" fmla="*/ 456 h 585"/>
                <a:gd name="T38" fmla="*/ 672 w 1143"/>
                <a:gd name="T39" fmla="*/ 481 h 585"/>
                <a:gd name="T40" fmla="*/ 630 w 1143"/>
                <a:gd name="T41" fmla="*/ 486 h 585"/>
                <a:gd name="T42" fmla="*/ 596 w 1143"/>
                <a:gd name="T43" fmla="*/ 472 h 585"/>
                <a:gd name="T44" fmla="*/ 571 w 1143"/>
                <a:gd name="T45" fmla="*/ 449 h 585"/>
                <a:gd name="T46" fmla="*/ 565 w 1143"/>
                <a:gd name="T47" fmla="*/ 403 h 585"/>
                <a:gd name="T48" fmla="*/ 531 w 1143"/>
                <a:gd name="T49" fmla="*/ 452 h 585"/>
                <a:gd name="T50" fmla="*/ 490 w 1143"/>
                <a:gd name="T51" fmla="*/ 465 h 585"/>
                <a:gd name="T52" fmla="*/ 450 w 1143"/>
                <a:gd name="T53" fmla="*/ 451 h 585"/>
                <a:gd name="T54" fmla="*/ 435 w 1143"/>
                <a:gd name="T55" fmla="*/ 414 h 585"/>
                <a:gd name="T56" fmla="*/ 445 w 1143"/>
                <a:gd name="T57" fmla="*/ 385 h 585"/>
                <a:gd name="T58" fmla="*/ 454 w 1143"/>
                <a:gd name="T59" fmla="*/ 365 h 585"/>
                <a:gd name="T60" fmla="*/ 417 w 1143"/>
                <a:gd name="T61" fmla="*/ 400 h 585"/>
                <a:gd name="T62" fmla="*/ 375 w 1143"/>
                <a:gd name="T63" fmla="*/ 423 h 585"/>
                <a:gd name="T64" fmla="*/ 331 w 1143"/>
                <a:gd name="T65" fmla="*/ 412 h 585"/>
                <a:gd name="T66" fmla="*/ 311 w 1143"/>
                <a:gd name="T67" fmla="*/ 375 h 585"/>
                <a:gd name="T68" fmla="*/ 360 w 1143"/>
                <a:gd name="T69" fmla="*/ 285 h 585"/>
                <a:gd name="T70" fmla="*/ 250 w 1143"/>
                <a:gd name="T71" fmla="*/ 388 h 585"/>
                <a:gd name="T72" fmla="*/ 95 w 1143"/>
                <a:gd name="T73" fmla="*/ 574 h 585"/>
                <a:gd name="T74" fmla="*/ 49 w 1143"/>
                <a:gd name="T75" fmla="*/ 584 h 585"/>
                <a:gd name="T76" fmla="*/ 9 w 1143"/>
                <a:gd name="T77" fmla="*/ 562 h 585"/>
                <a:gd name="T78" fmla="*/ 2 w 1143"/>
                <a:gd name="T79" fmla="*/ 521 h 585"/>
                <a:gd name="T80" fmla="*/ 137 w 1143"/>
                <a:gd name="T81" fmla="*/ 347 h 585"/>
                <a:gd name="T82" fmla="*/ 341 w 1143"/>
                <a:gd name="T83" fmla="*/ 122 h 585"/>
                <a:gd name="T84" fmla="*/ 395 w 1143"/>
                <a:gd name="T85" fmla="*/ 70 h 585"/>
                <a:gd name="T86" fmla="*/ 458 w 1143"/>
                <a:gd name="T87" fmla="*/ 20 h 585"/>
                <a:gd name="T88" fmla="*/ 528 w 1143"/>
                <a:gd name="T89"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43" h="585">
                  <a:moveTo>
                    <a:pt x="528" y="0"/>
                  </a:moveTo>
                  <a:lnTo>
                    <a:pt x="539" y="2"/>
                  </a:lnTo>
                  <a:lnTo>
                    <a:pt x="551" y="5"/>
                  </a:lnTo>
                  <a:lnTo>
                    <a:pt x="561" y="10"/>
                  </a:lnTo>
                  <a:lnTo>
                    <a:pt x="571" y="18"/>
                  </a:lnTo>
                  <a:lnTo>
                    <a:pt x="577" y="28"/>
                  </a:lnTo>
                  <a:lnTo>
                    <a:pt x="585" y="53"/>
                  </a:lnTo>
                  <a:lnTo>
                    <a:pt x="587" y="81"/>
                  </a:lnTo>
                  <a:lnTo>
                    <a:pt x="585" y="110"/>
                  </a:lnTo>
                  <a:lnTo>
                    <a:pt x="578" y="139"/>
                  </a:lnTo>
                  <a:lnTo>
                    <a:pt x="567" y="168"/>
                  </a:lnTo>
                  <a:lnTo>
                    <a:pt x="554" y="197"/>
                  </a:lnTo>
                  <a:lnTo>
                    <a:pt x="537" y="227"/>
                  </a:lnTo>
                  <a:lnTo>
                    <a:pt x="551" y="232"/>
                  </a:lnTo>
                  <a:lnTo>
                    <a:pt x="563" y="239"/>
                  </a:lnTo>
                  <a:lnTo>
                    <a:pt x="573" y="252"/>
                  </a:lnTo>
                  <a:lnTo>
                    <a:pt x="577" y="260"/>
                  </a:lnTo>
                  <a:lnTo>
                    <a:pt x="581" y="267"/>
                  </a:lnTo>
                  <a:lnTo>
                    <a:pt x="597" y="266"/>
                  </a:lnTo>
                  <a:lnTo>
                    <a:pt x="614" y="269"/>
                  </a:lnTo>
                  <a:lnTo>
                    <a:pt x="631" y="275"/>
                  </a:lnTo>
                  <a:lnTo>
                    <a:pt x="646" y="286"/>
                  </a:lnTo>
                  <a:lnTo>
                    <a:pt x="661" y="300"/>
                  </a:lnTo>
                  <a:lnTo>
                    <a:pt x="674" y="319"/>
                  </a:lnTo>
                  <a:lnTo>
                    <a:pt x="681" y="334"/>
                  </a:lnTo>
                  <a:lnTo>
                    <a:pt x="684" y="345"/>
                  </a:lnTo>
                  <a:lnTo>
                    <a:pt x="685" y="353"/>
                  </a:lnTo>
                  <a:lnTo>
                    <a:pt x="738" y="347"/>
                  </a:lnTo>
                  <a:lnTo>
                    <a:pt x="789" y="346"/>
                  </a:lnTo>
                  <a:lnTo>
                    <a:pt x="838" y="347"/>
                  </a:lnTo>
                  <a:lnTo>
                    <a:pt x="887" y="351"/>
                  </a:lnTo>
                  <a:lnTo>
                    <a:pt x="936" y="356"/>
                  </a:lnTo>
                  <a:lnTo>
                    <a:pt x="986" y="362"/>
                  </a:lnTo>
                  <a:lnTo>
                    <a:pt x="1036" y="365"/>
                  </a:lnTo>
                  <a:lnTo>
                    <a:pt x="1089" y="367"/>
                  </a:lnTo>
                  <a:lnTo>
                    <a:pt x="1106" y="369"/>
                  </a:lnTo>
                  <a:lnTo>
                    <a:pt x="1119" y="375"/>
                  </a:lnTo>
                  <a:lnTo>
                    <a:pt x="1130" y="384"/>
                  </a:lnTo>
                  <a:lnTo>
                    <a:pt x="1137" y="396"/>
                  </a:lnTo>
                  <a:lnTo>
                    <a:pt x="1142" y="408"/>
                  </a:lnTo>
                  <a:lnTo>
                    <a:pt x="1143" y="422"/>
                  </a:lnTo>
                  <a:lnTo>
                    <a:pt x="1142" y="436"/>
                  </a:lnTo>
                  <a:lnTo>
                    <a:pt x="1137" y="449"/>
                  </a:lnTo>
                  <a:lnTo>
                    <a:pt x="1130" y="460"/>
                  </a:lnTo>
                  <a:lnTo>
                    <a:pt x="1119" y="470"/>
                  </a:lnTo>
                  <a:lnTo>
                    <a:pt x="1106" y="476"/>
                  </a:lnTo>
                  <a:lnTo>
                    <a:pt x="1089" y="478"/>
                  </a:lnTo>
                  <a:lnTo>
                    <a:pt x="1055" y="477"/>
                  </a:lnTo>
                  <a:lnTo>
                    <a:pt x="1020" y="473"/>
                  </a:lnTo>
                  <a:lnTo>
                    <a:pt x="983" y="467"/>
                  </a:lnTo>
                  <a:lnTo>
                    <a:pt x="946" y="461"/>
                  </a:lnTo>
                  <a:lnTo>
                    <a:pt x="909" y="455"/>
                  </a:lnTo>
                  <a:lnTo>
                    <a:pt x="872" y="450"/>
                  </a:lnTo>
                  <a:lnTo>
                    <a:pt x="834" y="447"/>
                  </a:lnTo>
                  <a:lnTo>
                    <a:pt x="798" y="446"/>
                  </a:lnTo>
                  <a:lnTo>
                    <a:pt x="763" y="449"/>
                  </a:lnTo>
                  <a:lnTo>
                    <a:pt x="730" y="456"/>
                  </a:lnTo>
                  <a:lnTo>
                    <a:pt x="698" y="469"/>
                  </a:lnTo>
                  <a:lnTo>
                    <a:pt x="685" y="475"/>
                  </a:lnTo>
                  <a:lnTo>
                    <a:pt x="672" y="481"/>
                  </a:lnTo>
                  <a:lnTo>
                    <a:pt x="657" y="486"/>
                  </a:lnTo>
                  <a:lnTo>
                    <a:pt x="644" y="488"/>
                  </a:lnTo>
                  <a:lnTo>
                    <a:pt x="630" y="486"/>
                  </a:lnTo>
                  <a:lnTo>
                    <a:pt x="619" y="482"/>
                  </a:lnTo>
                  <a:lnTo>
                    <a:pt x="608" y="477"/>
                  </a:lnTo>
                  <a:lnTo>
                    <a:pt x="596" y="472"/>
                  </a:lnTo>
                  <a:lnTo>
                    <a:pt x="586" y="465"/>
                  </a:lnTo>
                  <a:lnTo>
                    <a:pt x="578" y="458"/>
                  </a:lnTo>
                  <a:lnTo>
                    <a:pt x="571" y="449"/>
                  </a:lnTo>
                  <a:lnTo>
                    <a:pt x="566" y="437"/>
                  </a:lnTo>
                  <a:lnTo>
                    <a:pt x="565" y="418"/>
                  </a:lnTo>
                  <a:lnTo>
                    <a:pt x="565" y="403"/>
                  </a:lnTo>
                  <a:lnTo>
                    <a:pt x="554" y="422"/>
                  </a:lnTo>
                  <a:lnTo>
                    <a:pt x="542" y="441"/>
                  </a:lnTo>
                  <a:lnTo>
                    <a:pt x="531" y="452"/>
                  </a:lnTo>
                  <a:lnTo>
                    <a:pt x="519" y="460"/>
                  </a:lnTo>
                  <a:lnTo>
                    <a:pt x="504" y="464"/>
                  </a:lnTo>
                  <a:lnTo>
                    <a:pt x="490" y="465"/>
                  </a:lnTo>
                  <a:lnTo>
                    <a:pt x="475" y="463"/>
                  </a:lnTo>
                  <a:lnTo>
                    <a:pt x="462" y="458"/>
                  </a:lnTo>
                  <a:lnTo>
                    <a:pt x="450" y="451"/>
                  </a:lnTo>
                  <a:lnTo>
                    <a:pt x="441" y="441"/>
                  </a:lnTo>
                  <a:lnTo>
                    <a:pt x="436" y="428"/>
                  </a:lnTo>
                  <a:lnTo>
                    <a:pt x="435" y="414"/>
                  </a:lnTo>
                  <a:lnTo>
                    <a:pt x="439" y="398"/>
                  </a:lnTo>
                  <a:lnTo>
                    <a:pt x="442" y="391"/>
                  </a:lnTo>
                  <a:lnTo>
                    <a:pt x="445" y="385"/>
                  </a:lnTo>
                  <a:lnTo>
                    <a:pt x="445" y="385"/>
                  </a:lnTo>
                  <a:lnTo>
                    <a:pt x="444" y="385"/>
                  </a:lnTo>
                  <a:lnTo>
                    <a:pt x="454" y="365"/>
                  </a:lnTo>
                  <a:lnTo>
                    <a:pt x="440" y="374"/>
                  </a:lnTo>
                  <a:lnTo>
                    <a:pt x="428" y="385"/>
                  </a:lnTo>
                  <a:lnTo>
                    <a:pt x="417" y="400"/>
                  </a:lnTo>
                  <a:lnTo>
                    <a:pt x="405" y="412"/>
                  </a:lnTo>
                  <a:lnTo>
                    <a:pt x="390" y="420"/>
                  </a:lnTo>
                  <a:lnTo>
                    <a:pt x="375" y="423"/>
                  </a:lnTo>
                  <a:lnTo>
                    <a:pt x="359" y="423"/>
                  </a:lnTo>
                  <a:lnTo>
                    <a:pt x="345" y="419"/>
                  </a:lnTo>
                  <a:lnTo>
                    <a:pt x="331" y="412"/>
                  </a:lnTo>
                  <a:lnTo>
                    <a:pt x="321" y="402"/>
                  </a:lnTo>
                  <a:lnTo>
                    <a:pt x="314" y="389"/>
                  </a:lnTo>
                  <a:lnTo>
                    <a:pt x="311" y="375"/>
                  </a:lnTo>
                  <a:lnTo>
                    <a:pt x="313" y="360"/>
                  </a:lnTo>
                  <a:lnTo>
                    <a:pt x="320" y="343"/>
                  </a:lnTo>
                  <a:lnTo>
                    <a:pt x="360" y="285"/>
                  </a:lnTo>
                  <a:lnTo>
                    <a:pt x="400" y="224"/>
                  </a:lnTo>
                  <a:lnTo>
                    <a:pt x="323" y="305"/>
                  </a:lnTo>
                  <a:lnTo>
                    <a:pt x="250" y="388"/>
                  </a:lnTo>
                  <a:lnTo>
                    <a:pt x="177" y="475"/>
                  </a:lnTo>
                  <a:lnTo>
                    <a:pt x="108" y="562"/>
                  </a:lnTo>
                  <a:lnTo>
                    <a:pt x="95" y="574"/>
                  </a:lnTo>
                  <a:lnTo>
                    <a:pt x="80" y="582"/>
                  </a:lnTo>
                  <a:lnTo>
                    <a:pt x="64" y="585"/>
                  </a:lnTo>
                  <a:lnTo>
                    <a:pt x="49" y="584"/>
                  </a:lnTo>
                  <a:lnTo>
                    <a:pt x="33" y="580"/>
                  </a:lnTo>
                  <a:lnTo>
                    <a:pt x="21" y="572"/>
                  </a:lnTo>
                  <a:lnTo>
                    <a:pt x="9" y="562"/>
                  </a:lnTo>
                  <a:lnTo>
                    <a:pt x="2" y="550"/>
                  </a:lnTo>
                  <a:lnTo>
                    <a:pt x="0" y="535"/>
                  </a:lnTo>
                  <a:lnTo>
                    <a:pt x="2" y="521"/>
                  </a:lnTo>
                  <a:lnTo>
                    <a:pt x="12" y="506"/>
                  </a:lnTo>
                  <a:lnTo>
                    <a:pt x="74" y="426"/>
                  </a:lnTo>
                  <a:lnTo>
                    <a:pt x="137" y="347"/>
                  </a:lnTo>
                  <a:lnTo>
                    <a:pt x="202" y="270"/>
                  </a:lnTo>
                  <a:lnTo>
                    <a:pt x="270" y="194"/>
                  </a:lnTo>
                  <a:lnTo>
                    <a:pt x="341" y="122"/>
                  </a:lnTo>
                  <a:lnTo>
                    <a:pt x="357" y="106"/>
                  </a:lnTo>
                  <a:lnTo>
                    <a:pt x="376" y="88"/>
                  </a:lnTo>
                  <a:lnTo>
                    <a:pt x="395" y="70"/>
                  </a:lnTo>
                  <a:lnTo>
                    <a:pt x="414" y="51"/>
                  </a:lnTo>
                  <a:lnTo>
                    <a:pt x="435" y="35"/>
                  </a:lnTo>
                  <a:lnTo>
                    <a:pt x="458" y="20"/>
                  </a:lnTo>
                  <a:lnTo>
                    <a:pt x="480" y="9"/>
                  </a:lnTo>
                  <a:lnTo>
                    <a:pt x="504" y="2"/>
                  </a:lnTo>
                  <a:lnTo>
                    <a:pt x="528" y="0"/>
                  </a:lnTo>
                  <a:close/>
                </a:path>
              </a:pathLst>
            </a:custGeom>
            <a:grpFill/>
            <a:ln w="0">
              <a:noFill/>
              <a:prstDash val="solid"/>
              <a:round/>
              <a:headEnd/>
              <a:tailEnd/>
            </a:ln>
          </p:spPr>
          <p:txBody>
            <a:bodyPr lIns="68580" tIns="34290" rIns="68580" bIns="34290"/>
            <a:lstStyle/>
            <a:p>
              <a:pPr defTabSz="685783" eaLnBrk="1" fontAlgn="auto" hangingPunct="1">
                <a:spcBef>
                  <a:spcPts val="0"/>
                </a:spcBef>
                <a:spcAft>
                  <a:spcPts val="0"/>
                </a:spcAft>
                <a:defRPr/>
              </a:pPr>
              <a:endParaRPr lang="en-US" sz="1013">
                <a:latin typeface="+mn-lt"/>
              </a:endParaRPr>
            </a:p>
          </p:txBody>
        </p:sp>
      </p:grpSp>
      <p:grpSp>
        <p:nvGrpSpPr>
          <p:cNvPr id="24" name="Group 23">
            <a:extLst>
              <a:ext uri="{FF2B5EF4-FFF2-40B4-BE49-F238E27FC236}">
                <a16:creationId xmlns:a16="http://schemas.microsoft.com/office/drawing/2014/main" id="{B87D3316-76DD-3C78-425B-CCCB223416F8}"/>
              </a:ext>
            </a:extLst>
          </p:cNvPr>
          <p:cNvGrpSpPr/>
          <p:nvPr/>
        </p:nvGrpSpPr>
        <p:grpSpPr>
          <a:xfrm>
            <a:off x="5735001" y="2005371"/>
            <a:ext cx="999678" cy="953773"/>
            <a:chOff x="7350125" y="1225550"/>
            <a:chExt cx="311150" cy="296863"/>
          </a:xfrm>
          <a:solidFill>
            <a:schemeClr val="bg1"/>
          </a:solidFill>
        </p:grpSpPr>
        <p:sp>
          <p:nvSpPr>
            <p:cNvPr id="25" name="Freeform 158">
              <a:extLst>
                <a:ext uri="{FF2B5EF4-FFF2-40B4-BE49-F238E27FC236}">
                  <a16:creationId xmlns:a16="http://schemas.microsoft.com/office/drawing/2014/main" id="{D6457B30-FCE3-D3AE-901A-38372DBCC99B}"/>
                </a:ext>
              </a:extLst>
            </p:cNvPr>
            <p:cNvSpPr>
              <a:spLocks/>
            </p:cNvSpPr>
            <p:nvPr/>
          </p:nvSpPr>
          <p:spPr bwMode="auto">
            <a:xfrm>
              <a:off x="7488238" y="1336675"/>
              <a:ext cx="38100" cy="49213"/>
            </a:xfrm>
            <a:custGeom>
              <a:avLst/>
              <a:gdLst>
                <a:gd name="T0" fmla="*/ 244 w 406"/>
                <a:gd name="T1" fmla="*/ 2 h 530"/>
                <a:gd name="T2" fmla="*/ 280 w 406"/>
                <a:gd name="T3" fmla="*/ 14 h 530"/>
                <a:gd name="T4" fmla="*/ 311 w 406"/>
                <a:gd name="T5" fmla="*/ 31 h 530"/>
                <a:gd name="T6" fmla="*/ 332 w 406"/>
                <a:gd name="T7" fmla="*/ 51 h 530"/>
                <a:gd name="T8" fmla="*/ 343 w 406"/>
                <a:gd name="T9" fmla="*/ 65 h 530"/>
                <a:gd name="T10" fmla="*/ 345 w 406"/>
                <a:gd name="T11" fmla="*/ 67 h 530"/>
                <a:gd name="T12" fmla="*/ 352 w 406"/>
                <a:gd name="T13" fmla="*/ 68 h 530"/>
                <a:gd name="T14" fmla="*/ 363 w 406"/>
                <a:gd name="T15" fmla="*/ 74 h 530"/>
                <a:gd name="T16" fmla="*/ 376 w 406"/>
                <a:gd name="T17" fmla="*/ 84 h 530"/>
                <a:gd name="T18" fmla="*/ 389 w 406"/>
                <a:gd name="T19" fmla="*/ 103 h 530"/>
                <a:gd name="T20" fmla="*/ 399 w 406"/>
                <a:gd name="T21" fmla="*/ 131 h 530"/>
                <a:gd name="T22" fmla="*/ 403 w 406"/>
                <a:gd name="T23" fmla="*/ 170 h 530"/>
                <a:gd name="T24" fmla="*/ 399 w 406"/>
                <a:gd name="T25" fmla="*/ 223 h 530"/>
                <a:gd name="T26" fmla="*/ 398 w 406"/>
                <a:gd name="T27" fmla="*/ 258 h 530"/>
                <a:gd name="T28" fmla="*/ 405 w 406"/>
                <a:gd name="T29" fmla="*/ 268 h 530"/>
                <a:gd name="T30" fmla="*/ 406 w 406"/>
                <a:gd name="T31" fmla="*/ 290 h 530"/>
                <a:gd name="T32" fmla="*/ 399 w 406"/>
                <a:gd name="T33" fmla="*/ 324 h 530"/>
                <a:gd name="T34" fmla="*/ 385 w 406"/>
                <a:gd name="T35" fmla="*/ 361 h 530"/>
                <a:gd name="T36" fmla="*/ 373 w 406"/>
                <a:gd name="T37" fmla="*/ 378 h 530"/>
                <a:gd name="T38" fmla="*/ 362 w 406"/>
                <a:gd name="T39" fmla="*/ 381 h 530"/>
                <a:gd name="T40" fmla="*/ 354 w 406"/>
                <a:gd name="T41" fmla="*/ 397 h 530"/>
                <a:gd name="T42" fmla="*/ 343 w 406"/>
                <a:gd name="T43" fmla="*/ 434 h 530"/>
                <a:gd name="T44" fmla="*/ 323 w 406"/>
                <a:gd name="T45" fmla="*/ 468 h 530"/>
                <a:gd name="T46" fmla="*/ 294 w 406"/>
                <a:gd name="T47" fmla="*/ 498 h 530"/>
                <a:gd name="T48" fmla="*/ 254 w 406"/>
                <a:gd name="T49" fmla="*/ 521 h 530"/>
                <a:gd name="T50" fmla="*/ 200 w 406"/>
                <a:gd name="T51" fmla="*/ 530 h 530"/>
                <a:gd name="T52" fmla="*/ 147 w 406"/>
                <a:gd name="T53" fmla="*/ 518 h 530"/>
                <a:gd name="T54" fmla="*/ 105 w 406"/>
                <a:gd name="T55" fmla="*/ 494 h 530"/>
                <a:gd name="T56" fmla="*/ 76 w 406"/>
                <a:gd name="T57" fmla="*/ 463 h 530"/>
                <a:gd name="T58" fmla="*/ 57 w 406"/>
                <a:gd name="T59" fmla="*/ 427 h 530"/>
                <a:gd name="T60" fmla="*/ 45 w 406"/>
                <a:gd name="T61" fmla="*/ 390 h 530"/>
                <a:gd name="T62" fmla="*/ 37 w 406"/>
                <a:gd name="T63" fmla="*/ 371 h 530"/>
                <a:gd name="T64" fmla="*/ 25 w 406"/>
                <a:gd name="T65" fmla="*/ 360 h 530"/>
                <a:gd name="T66" fmla="*/ 14 w 406"/>
                <a:gd name="T67" fmla="*/ 334 h 530"/>
                <a:gd name="T68" fmla="*/ 3 w 406"/>
                <a:gd name="T69" fmla="*/ 296 h 530"/>
                <a:gd name="T70" fmla="*/ 0 w 406"/>
                <a:gd name="T71" fmla="*/ 268 h 530"/>
                <a:gd name="T72" fmla="*/ 5 w 406"/>
                <a:gd name="T73" fmla="*/ 252 h 530"/>
                <a:gd name="T74" fmla="*/ 14 w 406"/>
                <a:gd name="T75" fmla="*/ 246 h 530"/>
                <a:gd name="T76" fmla="*/ 24 w 406"/>
                <a:gd name="T77" fmla="*/ 244 h 530"/>
                <a:gd name="T78" fmla="*/ 15 w 406"/>
                <a:gd name="T79" fmla="*/ 197 h 530"/>
                <a:gd name="T80" fmla="*/ 20 w 406"/>
                <a:gd name="T81" fmla="*/ 151 h 530"/>
                <a:gd name="T82" fmla="*/ 40 w 406"/>
                <a:gd name="T83" fmla="*/ 104 h 530"/>
                <a:gd name="T84" fmla="*/ 69 w 406"/>
                <a:gd name="T85" fmla="*/ 67 h 530"/>
                <a:gd name="T86" fmla="*/ 113 w 406"/>
                <a:gd name="T87" fmla="*/ 30 h 530"/>
                <a:gd name="T88" fmla="*/ 157 w 406"/>
                <a:gd name="T89" fmla="*/ 8 h 530"/>
                <a:gd name="T90" fmla="*/ 196 w 406"/>
                <a:gd name="T91"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6" h="530">
                  <a:moveTo>
                    <a:pt x="221" y="0"/>
                  </a:moveTo>
                  <a:lnTo>
                    <a:pt x="244" y="2"/>
                  </a:lnTo>
                  <a:lnTo>
                    <a:pt x="263" y="7"/>
                  </a:lnTo>
                  <a:lnTo>
                    <a:pt x="280" y="14"/>
                  </a:lnTo>
                  <a:lnTo>
                    <a:pt x="295" y="21"/>
                  </a:lnTo>
                  <a:lnTo>
                    <a:pt x="311" y="31"/>
                  </a:lnTo>
                  <a:lnTo>
                    <a:pt x="323" y="41"/>
                  </a:lnTo>
                  <a:lnTo>
                    <a:pt x="332" y="51"/>
                  </a:lnTo>
                  <a:lnTo>
                    <a:pt x="338" y="60"/>
                  </a:lnTo>
                  <a:lnTo>
                    <a:pt x="343" y="65"/>
                  </a:lnTo>
                  <a:lnTo>
                    <a:pt x="344" y="67"/>
                  </a:lnTo>
                  <a:lnTo>
                    <a:pt x="345" y="67"/>
                  </a:lnTo>
                  <a:lnTo>
                    <a:pt x="348" y="67"/>
                  </a:lnTo>
                  <a:lnTo>
                    <a:pt x="352" y="68"/>
                  </a:lnTo>
                  <a:lnTo>
                    <a:pt x="357" y="70"/>
                  </a:lnTo>
                  <a:lnTo>
                    <a:pt x="363" y="74"/>
                  </a:lnTo>
                  <a:lnTo>
                    <a:pt x="370" y="78"/>
                  </a:lnTo>
                  <a:lnTo>
                    <a:pt x="376" y="84"/>
                  </a:lnTo>
                  <a:lnTo>
                    <a:pt x="383" y="93"/>
                  </a:lnTo>
                  <a:lnTo>
                    <a:pt x="389" y="103"/>
                  </a:lnTo>
                  <a:lnTo>
                    <a:pt x="394" y="115"/>
                  </a:lnTo>
                  <a:lnTo>
                    <a:pt x="399" y="131"/>
                  </a:lnTo>
                  <a:lnTo>
                    <a:pt x="402" y="149"/>
                  </a:lnTo>
                  <a:lnTo>
                    <a:pt x="403" y="170"/>
                  </a:lnTo>
                  <a:lnTo>
                    <a:pt x="402" y="195"/>
                  </a:lnTo>
                  <a:lnTo>
                    <a:pt x="399" y="223"/>
                  </a:lnTo>
                  <a:lnTo>
                    <a:pt x="393" y="255"/>
                  </a:lnTo>
                  <a:lnTo>
                    <a:pt x="398" y="258"/>
                  </a:lnTo>
                  <a:lnTo>
                    <a:pt x="402" y="262"/>
                  </a:lnTo>
                  <a:lnTo>
                    <a:pt x="405" y="268"/>
                  </a:lnTo>
                  <a:lnTo>
                    <a:pt x="406" y="277"/>
                  </a:lnTo>
                  <a:lnTo>
                    <a:pt x="406" y="290"/>
                  </a:lnTo>
                  <a:lnTo>
                    <a:pt x="404" y="305"/>
                  </a:lnTo>
                  <a:lnTo>
                    <a:pt x="399" y="324"/>
                  </a:lnTo>
                  <a:lnTo>
                    <a:pt x="392" y="345"/>
                  </a:lnTo>
                  <a:lnTo>
                    <a:pt x="385" y="361"/>
                  </a:lnTo>
                  <a:lnTo>
                    <a:pt x="379" y="372"/>
                  </a:lnTo>
                  <a:lnTo>
                    <a:pt x="373" y="378"/>
                  </a:lnTo>
                  <a:lnTo>
                    <a:pt x="367" y="381"/>
                  </a:lnTo>
                  <a:lnTo>
                    <a:pt x="362" y="381"/>
                  </a:lnTo>
                  <a:lnTo>
                    <a:pt x="358" y="380"/>
                  </a:lnTo>
                  <a:lnTo>
                    <a:pt x="354" y="397"/>
                  </a:lnTo>
                  <a:lnTo>
                    <a:pt x="349" y="415"/>
                  </a:lnTo>
                  <a:lnTo>
                    <a:pt x="343" y="434"/>
                  </a:lnTo>
                  <a:lnTo>
                    <a:pt x="333" y="451"/>
                  </a:lnTo>
                  <a:lnTo>
                    <a:pt x="323" y="468"/>
                  </a:lnTo>
                  <a:lnTo>
                    <a:pt x="310" y="484"/>
                  </a:lnTo>
                  <a:lnTo>
                    <a:pt x="294" y="498"/>
                  </a:lnTo>
                  <a:lnTo>
                    <a:pt x="276" y="511"/>
                  </a:lnTo>
                  <a:lnTo>
                    <a:pt x="254" y="521"/>
                  </a:lnTo>
                  <a:lnTo>
                    <a:pt x="229" y="527"/>
                  </a:lnTo>
                  <a:lnTo>
                    <a:pt x="200" y="530"/>
                  </a:lnTo>
                  <a:lnTo>
                    <a:pt x="172" y="526"/>
                  </a:lnTo>
                  <a:lnTo>
                    <a:pt x="147" y="518"/>
                  </a:lnTo>
                  <a:lnTo>
                    <a:pt x="124" y="507"/>
                  </a:lnTo>
                  <a:lnTo>
                    <a:pt x="105" y="494"/>
                  </a:lnTo>
                  <a:lnTo>
                    <a:pt x="89" y="480"/>
                  </a:lnTo>
                  <a:lnTo>
                    <a:pt x="76" y="463"/>
                  </a:lnTo>
                  <a:lnTo>
                    <a:pt x="65" y="446"/>
                  </a:lnTo>
                  <a:lnTo>
                    <a:pt x="57" y="427"/>
                  </a:lnTo>
                  <a:lnTo>
                    <a:pt x="50" y="409"/>
                  </a:lnTo>
                  <a:lnTo>
                    <a:pt x="45" y="390"/>
                  </a:lnTo>
                  <a:lnTo>
                    <a:pt x="42" y="372"/>
                  </a:lnTo>
                  <a:lnTo>
                    <a:pt x="37" y="371"/>
                  </a:lnTo>
                  <a:lnTo>
                    <a:pt x="32" y="367"/>
                  </a:lnTo>
                  <a:lnTo>
                    <a:pt x="25" y="360"/>
                  </a:lnTo>
                  <a:lnTo>
                    <a:pt x="20" y="349"/>
                  </a:lnTo>
                  <a:lnTo>
                    <a:pt x="14" y="334"/>
                  </a:lnTo>
                  <a:lnTo>
                    <a:pt x="7" y="314"/>
                  </a:lnTo>
                  <a:lnTo>
                    <a:pt x="3" y="296"/>
                  </a:lnTo>
                  <a:lnTo>
                    <a:pt x="1" y="280"/>
                  </a:lnTo>
                  <a:lnTo>
                    <a:pt x="0" y="268"/>
                  </a:lnTo>
                  <a:lnTo>
                    <a:pt x="2" y="259"/>
                  </a:lnTo>
                  <a:lnTo>
                    <a:pt x="5" y="252"/>
                  </a:lnTo>
                  <a:lnTo>
                    <a:pt x="9" y="248"/>
                  </a:lnTo>
                  <a:lnTo>
                    <a:pt x="14" y="246"/>
                  </a:lnTo>
                  <a:lnTo>
                    <a:pt x="19" y="244"/>
                  </a:lnTo>
                  <a:lnTo>
                    <a:pt x="24" y="244"/>
                  </a:lnTo>
                  <a:lnTo>
                    <a:pt x="18" y="220"/>
                  </a:lnTo>
                  <a:lnTo>
                    <a:pt x="15" y="197"/>
                  </a:lnTo>
                  <a:lnTo>
                    <a:pt x="16" y="173"/>
                  </a:lnTo>
                  <a:lnTo>
                    <a:pt x="20" y="151"/>
                  </a:lnTo>
                  <a:lnTo>
                    <a:pt x="28" y="126"/>
                  </a:lnTo>
                  <a:lnTo>
                    <a:pt x="40" y="104"/>
                  </a:lnTo>
                  <a:lnTo>
                    <a:pt x="54" y="85"/>
                  </a:lnTo>
                  <a:lnTo>
                    <a:pt x="69" y="67"/>
                  </a:lnTo>
                  <a:lnTo>
                    <a:pt x="90" y="47"/>
                  </a:lnTo>
                  <a:lnTo>
                    <a:pt x="113" y="30"/>
                  </a:lnTo>
                  <a:lnTo>
                    <a:pt x="135" y="17"/>
                  </a:lnTo>
                  <a:lnTo>
                    <a:pt x="157" y="8"/>
                  </a:lnTo>
                  <a:lnTo>
                    <a:pt x="176" y="3"/>
                  </a:lnTo>
                  <a:lnTo>
                    <a:pt x="196" y="0"/>
                  </a:lnTo>
                  <a:lnTo>
                    <a:pt x="221" y="0"/>
                  </a:lnTo>
                  <a:close/>
                </a:path>
              </a:pathLst>
            </a:custGeom>
            <a:grpFill/>
            <a:ln w="0">
              <a:noFill/>
              <a:prstDash val="solid"/>
              <a:round/>
              <a:headEnd/>
              <a:tailEnd/>
            </a:ln>
          </p:spPr>
          <p:txBody>
            <a:bodyPr lIns="68580" tIns="34290" rIns="68580" bIns="34290"/>
            <a:lstStyle/>
            <a:p>
              <a:pPr defTabSz="685783" eaLnBrk="1" fontAlgn="auto" hangingPunct="1">
                <a:spcBef>
                  <a:spcPts val="0"/>
                </a:spcBef>
                <a:spcAft>
                  <a:spcPts val="0"/>
                </a:spcAft>
                <a:defRPr/>
              </a:pPr>
              <a:endParaRPr lang="en-US" sz="1013" dirty="0">
                <a:latin typeface="+mn-lt"/>
              </a:endParaRPr>
            </a:p>
          </p:txBody>
        </p:sp>
        <p:sp>
          <p:nvSpPr>
            <p:cNvPr id="26" name="Freeform 159">
              <a:extLst>
                <a:ext uri="{FF2B5EF4-FFF2-40B4-BE49-F238E27FC236}">
                  <a16:creationId xmlns:a16="http://schemas.microsoft.com/office/drawing/2014/main" id="{977B5B48-82CA-FC03-C3F4-7A1DEE37EDC7}"/>
                </a:ext>
              </a:extLst>
            </p:cNvPr>
            <p:cNvSpPr>
              <a:spLocks noEditPoints="1"/>
            </p:cNvSpPr>
            <p:nvPr/>
          </p:nvSpPr>
          <p:spPr bwMode="auto">
            <a:xfrm>
              <a:off x="7350125" y="1225550"/>
              <a:ext cx="311150" cy="296863"/>
            </a:xfrm>
            <a:custGeom>
              <a:avLst/>
              <a:gdLst>
                <a:gd name="T0" fmla="*/ 1389 w 3325"/>
                <a:gd name="T1" fmla="*/ 1173 h 3180"/>
                <a:gd name="T2" fmla="*/ 1194 w 3325"/>
                <a:gd name="T3" fmla="*/ 1469 h 3180"/>
                <a:gd name="T4" fmla="*/ 1242 w 3325"/>
                <a:gd name="T5" fmla="*/ 1812 h 3180"/>
                <a:gd name="T6" fmla="*/ 1324 w 3325"/>
                <a:gd name="T7" fmla="*/ 1819 h 3180"/>
                <a:gd name="T8" fmla="*/ 1465 w 3325"/>
                <a:gd name="T9" fmla="*/ 1757 h 3180"/>
                <a:gd name="T10" fmla="*/ 1547 w 3325"/>
                <a:gd name="T11" fmla="*/ 1712 h 3180"/>
                <a:gd name="T12" fmla="*/ 1633 w 3325"/>
                <a:gd name="T13" fmla="*/ 1816 h 3180"/>
                <a:gd name="T14" fmla="*/ 1665 w 3325"/>
                <a:gd name="T15" fmla="*/ 1774 h 3180"/>
                <a:gd name="T16" fmla="*/ 1691 w 3325"/>
                <a:gd name="T17" fmla="*/ 1772 h 3180"/>
                <a:gd name="T18" fmla="*/ 1735 w 3325"/>
                <a:gd name="T19" fmla="*/ 1790 h 3180"/>
                <a:gd name="T20" fmla="*/ 1709 w 3325"/>
                <a:gd name="T21" fmla="*/ 1883 h 3180"/>
                <a:gd name="T22" fmla="*/ 1835 w 3325"/>
                <a:gd name="T23" fmla="*/ 1717 h 3180"/>
                <a:gd name="T24" fmla="*/ 1955 w 3325"/>
                <a:gd name="T25" fmla="*/ 1777 h 3180"/>
                <a:gd name="T26" fmla="*/ 2068 w 3325"/>
                <a:gd name="T27" fmla="*/ 1846 h 3180"/>
                <a:gd name="T28" fmla="*/ 2169 w 3325"/>
                <a:gd name="T29" fmla="*/ 1724 h 3180"/>
                <a:gd name="T30" fmla="*/ 2145 w 3325"/>
                <a:gd name="T31" fmla="*/ 1371 h 3180"/>
                <a:gd name="T32" fmla="*/ 1894 w 3325"/>
                <a:gd name="T33" fmla="*/ 1121 h 3180"/>
                <a:gd name="T34" fmla="*/ 2527 w 3325"/>
                <a:gd name="T35" fmla="*/ 11 h 3180"/>
                <a:gd name="T36" fmla="*/ 2725 w 3325"/>
                <a:gd name="T37" fmla="*/ 185 h 3180"/>
                <a:gd name="T38" fmla="*/ 2708 w 3325"/>
                <a:gd name="T39" fmla="*/ 453 h 3180"/>
                <a:gd name="T40" fmla="*/ 2488 w 3325"/>
                <a:gd name="T41" fmla="*/ 599 h 3180"/>
                <a:gd name="T42" fmla="*/ 2142 w 3325"/>
                <a:gd name="T43" fmla="*/ 1155 h 3180"/>
                <a:gd name="T44" fmla="*/ 2305 w 3325"/>
                <a:gd name="T45" fmla="*/ 1515 h 3180"/>
                <a:gd name="T46" fmla="*/ 2859 w 3325"/>
                <a:gd name="T47" fmla="*/ 1455 h 3180"/>
                <a:gd name="T48" fmla="*/ 3140 w 3325"/>
                <a:gd name="T49" fmla="*/ 1432 h 3180"/>
                <a:gd name="T50" fmla="*/ 3314 w 3325"/>
                <a:gd name="T51" fmla="*/ 1630 h 3180"/>
                <a:gd name="T52" fmla="*/ 3261 w 3325"/>
                <a:gd name="T53" fmla="*/ 1893 h 3180"/>
                <a:gd name="T54" fmla="*/ 3023 w 3325"/>
                <a:gd name="T55" fmla="*/ 2010 h 3180"/>
                <a:gd name="T56" fmla="*/ 2782 w 3325"/>
                <a:gd name="T57" fmla="*/ 1890 h 3180"/>
                <a:gd name="T58" fmla="*/ 2262 w 3325"/>
                <a:gd name="T59" fmla="*/ 1817 h 3180"/>
                <a:gd name="T60" fmla="*/ 1994 w 3325"/>
                <a:gd name="T61" fmla="*/ 2116 h 3180"/>
                <a:gd name="T62" fmla="*/ 2102 w 3325"/>
                <a:gd name="T63" fmla="*/ 2602 h 3180"/>
                <a:gd name="T64" fmla="*/ 2276 w 3325"/>
                <a:gd name="T65" fmla="*/ 2799 h 3180"/>
                <a:gd name="T66" fmla="*/ 2224 w 3325"/>
                <a:gd name="T67" fmla="*/ 3062 h 3180"/>
                <a:gd name="T68" fmla="*/ 1985 w 3325"/>
                <a:gd name="T69" fmla="*/ 3180 h 3180"/>
                <a:gd name="T70" fmla="*/ 1746 w 3325"/>
                <a:gd name="T71" fmla="*/ 3062 h 3180"/>
                <a:gd name="T72" fmla="*/ 1693 w 3325"/>
                <a:gd name="T73" fmla="*/ 2802 h 3180"/>
                <a:gd name="T74" fmla="*/ 1856 w 3325"/>
                <a:gd name="T75" fmla="*/ 2607 h 3180"/>
                <a:gd name="T76" fmla="*/ 1448 w 3325"/>
                <a:gd name="T77" fmla="*/ 2151 h 3180"/>
                <a:gd name="T78" fmla="*/ 1144 w 3325"/>
                <a:gd name="T79" fmla="*/ 1886 h 3180"/>
                <a:gd name="T80" fmla="*/ 581 w 3325"/>
                <a:gd name="T81" fmla="*/ 2153 h 3180"/>
                <a:gd name="T82" fmla="*/ 382 w 3325"/>
                <a:gd name="T83" fmla="*/ 2326 h 3180"/>
                <a:gd name="T84" fmla="*/ 117 w 3325"/>
                <a:gd name="T85" fmla="*/ 2275 h 3180"/>
                <a:gd name="T86" fmla="*/ 0 w 3325"/>
                <a:gd name="T87" fmla="*/ 2037 h 3180"/>
                <a:gd name="T88" fmla="*/ 117 w 3325"/>
                <a:gd name="T89" fmla="*/ 1799 h 3180"/>
                <a:gd name="T90" fmla="*/ 382 w 3325"/>
                <a:gd name="T91" fmla="*/ 1748 h 3180"/>
                <a:gd name="T92" fmla="*/ 1076 w 3325"/>
                <a:gd name="T93" fmla="*/ 1712 h 3180"/>
                <a:gd name="T94" fmla="*/ 1106 w 3325"/>
                <a:gd name="T95" fmla="*/ 1348 h 3180"/>
                <a:gd name="T96" fmla="*/ 854 w 3325"/>
                <a:gd name="T97" fmla="*/ 1018 h 3180"/>
                <a:gd name="T98" fmla="*/ 596 w 3325"/>
                <a:gd name="T99" fmla="*/ 964 h 3180"/>
                <a:gd name="T100" fmla="*/ 479 w 3325"/>
                <a:gd name="T101" fmla="*/ 727 h 3180"/>
                <a:gd name="T102" fmla="*/ 596 w 3325"/>
                <a:gd name="T103" fmla="*/ 489 h 3180"/>
                <a:gd name="T104" fmla="*/ 861 w 3325"/>
                <a:gd name="T105" fmla="*/ 437 h 3180"/>
                <a:gd name="T106" fmla="*/ 1059 w 3325"/>
                <a:gd name="T107" fmla="*/ 610 h 3180"/>
                <a:gd name="T108" fmla="*/ 1040 w 3325"/>
                <a:gd name="T109" fmla="*/ 882 h 3180"/>
                <a:gd name="T110" fmla="*/ 1571 w 3325"/>
                <a:gd name="T111" fmla="*/ 967 h 3180"/>
                <a:gd name="T112" fmla="*/ 1946 w 3325"/>
                <a:gd name="T113" fmla="*/ 1013 h 3180"/>
                <a:gd name="T114" fmla="*/ 2146 w 3325"/>
                <a:gd name="T115" fmla="*/ 300 h 3180"/>
                <a:gd name="T116" fmla="*/ 2263 w 3325"/>
                <a:gd name="T117" fmla="*/ 63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25" h="3180">
                  <a:moveTo>
                    <a:pt x="1686" y="1077"/>
                  </a:moveTo>
                  <a:lnTo>
                    <a:pt x="1632" y="1080"/>
                  </a:lnTo>
                  <a:lnTo>
                    <a:pt x="1578" y="1088"/>
                  </a:lnTo>
                  <a:lnTo>
                    <a:pt x="1528" y="1102"/>
                  </a:lnTo>
                  <a:lnTo>
                    <a:pt x="1479" y="1121"/>
                  </a:lnTo>
                  <a:lnTo>
                    <a:pt x="1433" y="1145"/>
                  </a:lnTo>
                  <a:lnTo>
                    <a:pt x="1389" y="1173"/>
                  </a:lnTo>
                  <a:lnTo>
                    <a:pt x="1349" y="1205"/>
                  </a:lnTo>
                  <a:lnTo>
                    <a:pt x="1313" y="1241"/>
                  </a:lnTo>
                  <a:lnTo>
                    <a:pt x="1280" y="1282"/>
                  </a:lnTo>
                  <a:lnTo>
                    <a:pt x="1252" y="1325"/>
                  </a:lnTo>
                  <a:lnTo>
                    <a:pt x="1228" y="1370"/>
                  </a:lnTo>
                  <a:lnTo>
                    <a:pt x="1209" y="1419"/>
                  </a:lnTo>
                  <a:lnTo>
                    <a:pt x="1194" y="1469"/>
                  </a:lnTo>
                  <a:lnTo>
                    <a:pt x="1186" y="1523"/>
                  </a:lnTo>
                  <a:lnTo>
                    <a:pt x="1183" y="1577"/>
                  </a:lnTo>
                  <a:lnTo>
                    <a:pt x="1185" y="1627"/>
                  </a:lnTo>
                  <a:lnTo>
                    <a:pt x="1193" y="1676"/>
                  </a:lnTo>
                  <a:lnTo>
                    <a:pt x="1206" y="1724"/>
                  </a:lnTo>
                  <a:lnTo>
                    <a:pt x="1222" y="1769"/>
                  </a:lnTo>
                  <a:lnTo>
                    <a:pt x="1242" y="1812"/>
                  </a:lnTo>
                  <a:lnTo>
                    <a:pt x="1267" y="1853"/>
                  </a:lnTo>
                  <a:lnTo>
                    <a:pt x="1294" y="1891"/>
                  </a:lnTo>
                  <a:lnTo>
                    <a:pt x="1297" y="1876"/>
                  </a:lnTo>
                  <a:lnTo>
                    <a:pt x="1300" y="1860"/>
                  </a:lnTo>
                  <a:lnTo>
                    <a:pt x="1307" y="1845"/>
                  </a:lnTo>
                  <a:lnTo>
                    <a:pt x="1314" y="1831"/>
                  </a:lnTo>
                  <a:lnTo>
                    <a:pt x="1324" y="1819"/>
                  </a:lnTo>
                  <a:lnTo>
                    <a:pt x="1336" y="1808"/>
                  </a:lnTo>
                  <a:lnTo>
                    <a:pt x="1350" y="1799"/>
                  </a:lnTo>
                  <a:lnTo>
                    <a:pt x="1368" y="1792"/>
                  </a:lnTo>
                  <a:lnTo>
                    <a:pt x="1394" y="1785"/>
                  </a:lnTo>
                  <a:lnTo>
                    <a:pt x="1420" y="1776"/>
                  </a:lnTo>
                  <a:lnTo>
                    <a:pt x="1444" y="1767"/>
                  </a:lnTo>
                  <a:lnTo>
                    <a:pt x="1465" y="1757"/>
                  </a:lnTo>
                  <a:lnTo>
                    <a:pt x="1485" y="1747"/>
                  </a:lnTo>
                  <a:lnTo>
                    <a:pt x="1503" y="1738"/>
                  </a:lnTo>
                  <a:lnTo>
                    <a:pt x="1519" y="1730"/>
                  </a:lnTo>
                  <a:lnTo>
                    <a:pt x="1531" y="1722"/>
                  </a:lnTo>
                  <a:lnTo>
                    <a:pt x="1540" y="1717"/>
                  </a:lnTo>
                  <a:lnTo>
                    <a:pt x="1545" y="1713"/>
                  </a:lnTo>
                  <a:lnTo>
                    <a:pt x="1547" y="1712"/>
                  </a:lnTo>
                  <a:lnTo>
                    <a:pt x="1622" y="1946"/>
                  </a:lnTo>
                  <a:lnTo>
                    <a:pt x="1632" y="1977"/>
                  </a:lnTo>
                  <a:lnTo>
                    <a:pt x="1665" y="1883"/>
                  </a:lnTo>
                  <a:lnTo>
                    <a:pt x="1651" y="1862"/>
                  </a:lnTo>
                  <a:lnTo>
                    <a:pt x="1642" y="1845"/>
                  </a:lnTo>
                  <a:lnTo>
                    <a:pt x="1636" y="1829"/>
                  </a:lnTo>
                  <a:lnTo>
                    <a:pt x="1633" y="1816"/>
                  </a:lnTo>
                  <a:lnTo>
                    <a:pt x="1633" y="1806"/>
                  </a:lnTo>
                  <a:lnTo>
                    <a:pt x="1636" y="1797"/>
                  </a:lnTo>
                  <a:lnTo>
                    <a:pt x="1640" y="1789"/>
                  </a:lnTo>
                  <a:lnTo>
                    <a:pt x="1645" y="1784"/>
                  </a:lnTo>
                  <a:lnTo>
                    <a:pt x="1651" y="1779"/>
                  </a:lnTo>
                  <a:lnTo>
                    <a:pt x="1658" y="1776"/>
                  </a:lnTo>
                  <a:lnTo>
                    <a:pt x="1665" y="1774"/>
                  </a:lnTo>
                  <a:lnTo>
                    <a:pt x="1672" y="1773"/>
                  </a:lnTo>
                  <a:lnTo>
                    <a:pt x="1678" y="1772"/>
                  </a:lnTo>
                  <a:lnTo>
                    <a:pt x="1683" y="1772"/>
                  </a:lnTo>
                  <a:lnTo>
                    <a:pt x="1686" y="1771"/>
                  </a:lnTo>
                  <a:lnTo>
                    <a:pt x="1687" y="1771"/>
                  </a:lnTo>
                  <a:lnTo>
                    <a:pt x="1688" y="1771"/>
                  </a:lnTo>
                  <a:lnTo>
                    <a:pt x="1691" y="1772"/>
                  </a:lnTo>
                  <a:lnTo>
                    <a:pt x="1696" y="1772"/>
                  </a:lnTo>
                  <a:lnTo>
                    <a:pt x="1702" y="1773"/>
                  </a:lnTo>
                  <a:lnTo>
                    <a:pt x="1709" y="1774"/>
                  </a:lnTo>
                  <a:lnTo>
                    <a:pt x="1716" y="1776"/>
                  </a:lnTo>
                  <a:lnTo>
                    <a:pt x="1724" y="1779"/>
                  </a:lnTo>
                  <a:lnTo>
                    <a:pt x="1730" y="1784"/>
                  </a:lnTo>
                  <a:lnTo>
                    <a:pt x="1735" y="1790"/>
                  </a:lnTo>
                  <a:lnTo>
                    <a:pt x="1739" y="1797"/>
                  </a:lnTo>
                  <a:lnTo>
                    <a:pt x="1742" y="1806"/>
                  </a:lnTo>
                  <a:lnTo>
                    <a:pt x="1742" y="1817"/>
                  </a:lnTo>
                  <a:lnTo>
                    <a:pt x="1739" y="1830"/>
                  </a:lnTo>
                  <a:lnTo>
                    <a:pt x="1733" y="1845"/>
                  </a:lnTo>
                  <a:lnTo>
                    <a:pt x="1724" y="1862"/>
                  </a:lnTo>
                  <a:lnTo>
                    <a:pt x="1709" y="1883"/>
                  </a:lnTo>
                  <a:lnTo>
                    <a:pt x="1743" y="1977"/>
                  </a:lnTo>
                  <a:lnTo>
                    <a:pt x="1753" y="1946"/>
                  </a:lnTo>
                  <a:lnTo>
                    <a:pt x="1753" y="1946"/>
                  </a:lnTo>
                  <a:lnTo>
                    <a:pt x="1765" y="1908"/>
                  </a:lnTo>
                  <a:lnTo>
                    <a:pt x="1828" y="1712"/>
                  </a:lnTo>
                  <a:lnTo>
                    <a:pt x="1830" y="1714"/>
                  </a:lnTo>
                  <a:lnTo>
                    <a:pt x="1835" y="1717"/>
                  </a:lnTo>
                  <a:lnTo>
                    <a:pt x="1844" y="1723"/>
                  </a:lnTo>
                  <a:lnTo>
                    <a:pt x="1856" y="1730"/>
                  </a:lnTo>
                  <a:lnTo>
                    <a:pt x="1871" y="1739"/>
                  </a:lnTo>
                  <a:lnTo>
                    <a:pt x="1889" y="1748"/>
                  </a:lnTo>
                  <a:lnTo>
                    <a:pt x="1908" y="1758"/>
                  </a:lnTo>
                  <a:lnTo>
                    <a:pt x="1931" y="1767"/>
                  </a:lnTo>
                  <a:lnTo>
                    <a:pt x="1955" y="1777"/>
                  </a:lnTo>
                  <a:lnTo>
                    <a:pt x="1980" y="1786"/>
                  </a:lnTo>
                  <a:lnTo>
                    <a:pt x="2006" y="1793"/>
                  </a:lnTo>
                  <a:lnTo>
                    <a:pt x="2023" y="1799"/>
                  </a:lnTo>
                  <a:lnTo>
                    <a:pt x="2039" y="1808"/>
                  </a:lnTo>
                  <a:lnTo>
                    <a:pt x="2051" y="1819"/>
                  </a:lnTo>
                  <a:lnTo>
                    <a:pt x="2061" y="1832"/>
                  </a:lnTo>
                  <a:lnTo>
                    <a:pt x="2068" y="1846"/>
                  </a:lnTo>
                  <a:lnTo>
                    <a:pt x="2073" y="1861"/>
                  </a:lnTo>
                  <a:lnTo>
                    <a:pt x="2077" y="1876"/>
                  </a:lnTo>
                  <a:lnTo>
                    <a:pt x="2079" y="1891"/>
                  </a:lnTo>
                  <a:lnTo>
                    <a:pt x="2107" y="1853"/>
                  </a:lnTo>
                  <a:lnTo>
                    <a:pt x="2131" y="1813"/>
                  </a:lnTo>
                  <a:lnTo>
                    <a:pt x="2152" y="1770"/>
                  </a:lnTo>
                  <a:lnTo>
                    <a:pt x="2169" y="1724"/>
                  </a:lnTo>
                  <a:lnTo>
                    <a:pt x="2180" y="1676"/>
                  </a:lnTo>
                  <a:lnTo>
                    <a:pt x="2187" y="1627"/>
                  </a:lnTo>
                  <a:lnTo>
                    <a:pt x="2190" y="1577"/>
                  </a:lnTo>
                  <a:lnTo>
                    <a:pt x="2187" y="1523"/>
                  </a:lnTo>
                  <a:lnTo>
                    <a:pt x="2178" y="1469"/>
                  </a:lnTo>
                  <a:lnTo>
                    <a:pt x="2164" y="1419"/>
                  </a:lnTo>
                  <a:lnTo>
                    <a:pt x="2145" y="1371"/>
                  </a:lnTo>
                  <a:lnTo>
                    <a:pt x="2121" y="1325"/>
                  </a:lnTo>
                  <a:lnTo>
                    <a:pt x="2092" y="1282"/>
                  </a:lnTo>
                  <a:lnTo>
                    <a:pt x="2060" y="1241"/>
                  </a:lnTo>
                  <a:lnTo>
                    <a:pt x="2023" y="1205"/>
                  </a:lnTo>
                  <a:lnTo>
                    <a:pt x="1984" y="1173"/>
                  </a:lnTo>
                  <a:lnTo>
                    <a:pt x="1941" y="1145"/>
                  </a:lnTo>
                  <a:lnTo>
                    <a:pt x="1894" y="1121"/>
                  </a:lnTo>
                  <a:lnTo>
                    <a:pt x="1846" y="1102"/>
                  </a:lnTo>
                  <a:lnTo>
                    <a:pt x="1794" y="1088"/>
                  </a:lnTo>
                  <a:lnTo>
                    <a:pt x="1742" y="1080"/>
                  </a:lnTo>
                  <a:lnTo>
                    <a:pt x="1686" y="1077"/>
                  </a:lnTo>
                  <a:close/>
                  <a:moveTo>
                    <a:pt x="2448" y="0"/>
                  </a:moveTo>
                  <a:lnTo>
                    <a:pt x="2488" y="3"/>
                  </a:lnTo>
                  <a:lnTo>
                    <a:pt x="2527" y="11"/>
                  </a:lnTo>
                  <a:lnTo>
                    <a:pt x="2565" y="24"/>
                  </a:lnTo>
                  <a:lnTo>
                    <a:pt x="2600" y="41"/>
                  </a:lnTo>
                  <a:lnTo>
                    <a:pt x="2631" y="63"/>
                  </a:lnTo>
                  <a:lnTo>
                    <a:pt x="2661" y="88"/>
                  </a:lnTo>
                  <a:lnTo>
                    <a:pt x="2686" y="118"/>
                  </a:lnTo>
                  <a:lnTo>
                    <a:pt x="2708" y="150"/>
                  </a:lnTo>
                  <a:lnTo>
                    <a:pt x="2725" y="185"/>
                  </a:lnTo>
                  <a:lnTo>
                    <a:pt x="2738" y="222"/>
                  </a:lnTo>
                  <a:lnTo>
                    <a:pt x="2746" y="260"/>
                  </a:lnTo>
                  <a:lnTo>
                    <a:pt x="2749" y="301"/>
                  </a:lnTo>
                  <a:lnTo>
                    <a:pt x="2746" y="343"/>
                  </a:lnTo>
                  <a:lnTo>
                    <a:pt x="2738" y="381"/>
                  </a:lnTo>
                  <a:lnTo>
                    <a:pt x="2725" y="418"/>
                  </a:lnTo>
                  <a:lnTo>
                    <a:pt x="2708" y="453"/>
                  </a:lnTo>
                  <a:lnTo>
                    <a:pt x="2686" y="485"/>
                  </a:lnTo>
                  <a:lnTo>
                    <a:pt x="2661" y="513"/>
                  </a:lnTo>
                  <a:lnTo>
                    <a:pt x="2631" y="539"/>
                  </a:lnTo>
                  <a:lnTo>
                    <a:pt x="2600" y="560"/>
                  </a:lnTo>
                  <a:lnTo>
                    <a:pt x="2565" y="579"/>
                  </a:lnTo>
                  <a:lnTo>
                    <a:pt x="2527" y="591"/>
                  </a:lnTo>
                  <a:lnTo>
                    <a:pt x="2488" y="599"/>
                  </a:lnTo>
                  <a:lnTo>
                    <a:pt x="2448" y="602"/>
                  </a:lnTo>
                  <a:lnTo>
                    <a:pt x="2414" y="600"/>
                  </a:lnTo>
                  <a:lnTo>
                    <a:pt x="2383" y="595"/>
                  </a:lnTo>
                  <a:lnTo>
                    <a:pt x="2353" y="587"/>
                  </a:lnTo>
                  <a:lnTo>
                    <a:pt x="2057" y="1080"/>
                  </a:lnTo>
                  <a:lnTo>
                    <a:pt x="2101" y="1116"/>
                  </a:lnTo>
                  <a:lnTo>
                    <a:pt x="2142" y="1155"/>
                  </a:lnTo>
                  <a:lnTo>
                    <a:pt x="2178" y="1198"/>
                  </a:lnTo>
                  <a:lnTo>
                    <a:pt x="2210" y="1244"/>
                  </a:lnTo>
                  <a:lnTo>
                    <a:pt x="2238" y="1294"/>
                  </a:lnTo>
                  <a:lnTo>
                    <a:pt x="2263" y="1346"/>
                  </a:lnTo>
                  <a:lnTo>
                    <a:pt x="2282" y="1400"/>
                  </a:lnTo>
                  <a:lnTo>
                    <a:pt x="2296" y="1456"/>
                  </a:lnTo>
                  <a:lnTo>
                    <a:pt x="2305" y="1515"/>
                  </a:lnTo>
                  <a:lnTo>
                    <a:pt x="2308" y="1575"/>
                  </a:lnTo>
                  <a:lnTo>
                    <a:pt x="2734" y="1616"/>
                  </a:lnTo>
                  <a:lnTo>
                    <a:pt x="2750" y="1578"/>
                  </a:lnTo>
                  <a:lnTo>
                    <a:pt x="2771" y="1542"/>
                  </a:lnTo>
                  <a:lnTo>
                    <a:pt x="2797" y="1509"/>
                  </a:lnTo>
                  <a:lnTo>
                    <a:pt x="2826" y="1481"/>
                  </a:lnTo>
                  <a:lnTo>
                    <a:pt x="2859" y="1455"/>
                  </a:lnTo>
                  <a:lnTo>
                    <a:pt x="2897" y="1435"/>
                  </a:lnTo>
                  <a:lnTo>
                    <a:pt x="2936" y="1421"/>
                  </a:lnTo>
                  <a:lnTo>
                    <a:pt x="2978" y="1412"/>
                  </a:lnTo>
                  <a:lnTo>
                    <a:pt x="3022" y="1409"/>
                  </a:lnTo>
                  <a:lnTo>
                    <a:pt x="3063" y="1411"/>
                  </a:lnTo>
                  <a:lnTo>
                    <a:pt x="3103" y="1419"/>
                  </a:lnTo>
                  <a:lnTo>
                    <a:pt x="3140" y="1432"/>
                  </a:lnTo>
                  <a:lnTo>
                    <a:pt x="3174" y="1450"/>
                  </a:lnTo>
                  <a:lnTo>
                    <a:pt x="3207" y="1471"/>
                  </a:lnTo>
                  <a:lnTo>
                    <a:pt x="3236" y="1497"/>
                  </a:lnTo>
                  <a:lnTo>
                    <a:pt x="3261" y="1526"/>
                  </a:lnTo>
                  <a:lnTo>
                    <a:pt x="3284" y="1558"/>
                  </a:lnTo>
                  <a:lnTo>
                    <a:pt x="3301" y="1593"/>
                  </a:lnTo>
                  <a:lnTo>
                    <a:pt x="3314" y="1630"/>
                  </a:lnTo>
                  <a:lnTo>
                    <a:pt x="3322" y="1669"/>
                  </a:lnTo>
                  <a:lnTo>
                    <a:pt x="3325" y="1710"/>
                  </a:lnTo>
                  <a:lnTo>
                    <a:pt x="3322" y="1751"/>
                  </a:lnTo>
                  <a:lnTo>
                    <a:pt x="3314" y="1790"/>
                  </a:lnTo>
                  <a:lnTo>
                    <a:pt x="3301" y="1827"/>
                  </a:lnTo>
                  <a:lnTo>
                    <a:pt x="3284" y="1861"/>
                  </a:lnTo>
                  <a:lnTo>
                    <a:pt x="3261" y="1893"/>
                  </a:lnTo>
                  <a:lnTo>
                    <a:pt x="3236" y="1922"/>
                  </a:lnTo>
                  <a:lnTo>
                    <a:pt x="3207" y="1948"/>
                  </a:lnTo>
                  <a:lnTo>
                    <a:pt x="3174" y="1969"/>
                  </a:lnTo>
                  <a:lnTo>
                    <a:pt x="3140" y="1987"/>
                  </a:lnTo>
                  <a:lnTo>
                    <a:pt x="3103" y="2000"/>
                  </a:lnTo>
                  <a:lnTo>
                    <a:pt x="3063" y="2007"/>
                  </a:lnTo>
                  <a:lnTo>
                    <a:pt x="3023" y="2010"/>
                  </a:lnTo>
                  <a:lnTo>
                    <a:pt x="2981" y="2007"/>
                  </a:lnTo>
                  <a:lnTo>
                    <a:pt x="2941" y="1999"/>
                  </a:lnTo>
                  <a:lnTo>
                    <a:pt x="2904" y="1986"/>
                  </a:lnTo>
                  <a:lnTo>
                    <a:pt x="2869" y="1968"/>
                  </a:lnTo>
                  <a:lnTo>
                    <a:pt x="2836" y="1946"/>
                  </a:lnTo>
                  <a:lnTo>
                    <a:pt x="2807" y="1920"/>
                  </a:lnTo>
                  <a:lnTo>
                    <a:pt x="2782" y="1890"/>
                  </a:lnTo>
                  <a:lnTo>
                    <a:pt x="2760" y="1858"/>
                  </a:lnTo>
                  <a:lnTo>
                    <a:pt x="2742" y="1823"/>
                  </a:lnTo>
                  <a:lnTo>
                    <a:pt x="2730" y="1785"/>
                  </a:lnTo>
                  <a:lnTo>
                    <a:pt x="2723" y="1745"/>
                  </a:lnTo>
                  <a:lnTo>
                    <a:pt x="2296" y="1702"/>
                  </a:lnTo>
                  <a:lnTo>
                    <a:pt x="2282" y="1761"/>
                  </a:lnTo>
                  <a:lnTo>
                    <a:pt x="2262" y="1817"/>
                  </a:lnTo>
                  <a:lnTo>
                    <a:pt x="2236" y="1869"/>
                  </a:lnTo>
                  <a:lnTo>
                    <a:pt x="2206" y="1919"/>
                  </a:lnTo>
                  <a:lnTo>
                    <a:pt x="2172" y="1967"/>
                  </a:lnTo>
                  <a:lnTo>
                    <a:pt x="2132" y="2010"/>
                  </a:lnTo>
                  <a:lnTo>
                    <a:pt x="2090" y="2050"/>
                  </a:lnTo>
                  <a:lnTo>
                    <a:pt x="2044" y="2085"/>
                  </a:lnTo>
                  <a:lnTo>
                    <a:pt x="1994" y="2116"/>
                  </a:lnTo>
                  <a:lnTo>
                    <a:pt x="1942" y="2143"/>
                  </a:lnTo>
                  <a:lnTo>
                    <a:pt x="1887" y="2165"/>
                  </a:lnTo>
                  <a:lnTo>
                    <a:pt x="1982" y="2579"/>
                  </a:lnTo>
                  <a:lnTo>
                    <a:pt x="1985" y="2579"/>
                  </a:lnTo>
                  <a:lnTo>
                    <a:pt x="2025" y="2581"/>
                  </a:lnTo>
                  <a:lnTo>
                    <a:pt x="2065" y="2589"/>
                  </a:lnTo>
                  <a:lnTo>
                    <a:pt x="2102" y="2602"/>
                  </a:lnTo>
                  <a:lnTo>
                    <a:pt x="2138" y="2620"/>
                  </a:lnTo>
                  <a:lnTo>
                    <a:pt x="2170" y="2642"/>
                  </a:lnTo>
                  <a:lnTo>
                    <a:pt x="2198" y="2667"/>
                  </a:lnTo>
                  <a:lnTo>
                    <a:pt x="2224" y="2696"/>
                  </a:lnTo>
                  <a:lnTo>
                    <a:pt x="2246" y="2728"/>
                  </a:lnTo>
                  <a:lnTo>
                    <a:pt x="2263" y="2762"/>
                  </a:lnTo>
                  <a:lnTo>
                    <a:pt x="2276" y="2799"/>
                  </a:lnTo>
                  <a:lnTo>
                    <a:pt x="2284" y="2838"/>
                  </a:lnTo>
                  <a:lnTo>
                    <a:pt x="2287" y="2880"/>
                  </a:lnTo>
                  <a:lnTo>
                    <a:pt x="2284" y="2920"/>
                  </a:lnTo>
                  <a:lnTo>
                    <a:pt x="2276" y="2959"/>
                  </a:lnTo>
                  <a:lnTo>
                    <a:pt x="2263" y="2996"/>
                  </a:lnTo>
                  <a:lnTo>
                    <a:pt x="2246" y="3030"/>
                  </a:lnTo>
                  <a:lnTo>
                    <a:pt x="2224" y="3062"/>
                  </a:lnTo>
                  <a:lnTo>
                    <a:pt x="2198" y="3092"/>
                  </a:lnTo>
                  <a:lnTo>
                    <a:pt x="2170" y="3117"/>
                  </a:lnTo>
                  <a:lnTo>
                    <a:pt x="2138" y="3139"/>
                  </a:lnTo>
                  <a:lnTo>
                    <a:pt x="2102" y="3156"/>
                  </a:lnTo>
                  <a:lnTo>
                    <a:pt x="2065" y="3169"/>
                  </a:lnTo>
                  <a:lnTo>
                    <a:pt x="2025" y="3177"/>
                  </a:lnTo>
                  <a:lnTo>
                    <a:pt x="1985" y="3180"/>
                  </a:lnTo>
                  <a:lnTo>
                    <a:pt x="1944" y="3177"/>
                  </a:lnTo>
                  <a:lnTo>
                    <a:pt x="1904" y="3169"/>
                  </a:lnTo>
                  <a:lnTo>
                    <a:pt x="1868" y="3156"/>
                  </a:lnTo>
                  <a:lnTo>
                    <a:pt x="1833" y="3139"/>
                  </a:lnTo>
                  <a:lnTo>
                    <a:pt x="1800" y="3117"/>
                  </a:lnTo>
                  <a:lnTo>
                    <a:pt x="1771" y="3092"/>
                  </a:lnTo>
                  <a:lnTo>
                    <a:pt x="1746" y="3062"/>
                  </a:lnTo>
                  <a:lnTo>
                    <a:pt x="1725" y="3030"/>
                  </a:lnTo>
                  <a:lnTo>
                    <a:pt x="1706" y="2996"/>
                  </a:lnTo>
                  <a:lnTo>
                    <a:pt x="1694" y="2959"/>
                  </a:lnTo>
                  <a:lnTo>
                    <a:pt x="1686" y="2920"/>
                  </a:lnTo>
                  <a:lnTo>
                    <a:pt x="1683" y="2880"/>
                  </a:lnTo>
                  <a:lnTo>
                    <a:pt x="1685" y="2840"/>
                  </a:lnTo>
                  <a:lnTo>
                    <a:pt x="1693" y="2802"/>
                  </a:lnTo>
                  <a:lnTo>
                    <a:pt x="1705" y="2766"/>
                  </a:lnTo>
                  <a:lnTo>
                    <a:pt x="1722" y="2732"/>
                  </a:lnTo>
                  <a:lnTo>
                    <a:pt x="1742" y="2701"/>
                  </a:lnTo>
                  <a:lnTo>
                    <a:pt x="1766" y="2673"/>
                  </a:lnTo>
                  <a:lnTo>
                    <a:pt x="1793" y="2648"/>
                  </a:lnTo>
                  <a:lnTo>
                    <a:pt x="1823" y="2626"/>
                  </a:lnTo>
                  <a:lnTo>
                    <a:pt x="1856" y="2607"/>
                  </a:lnTo>
                  <a:lnTo>
                    <a:pt x="1761" y="2194"/>
                  </a:lnTo>
                  <a:lnTo>
                    <a:pt x="1724" y="2197"/>
                  </a:lnTo>
                  <a:lnTo>
                    <a:pt x="1685" y="2198"/>
                  </a:lnTo>
                  <a:lnTo>
                    <a:pt x="1623" y="2195"/>
                  </a:lnTo>
                  <a:lnTo>
                    <a:pt x="1562" y="2186"/>
                  </a:lnTo>
                  <a:lnTo>
                    <a:pt x="1503" y="2172"/>
                  </a:lnTo>
                  <a:lnTo>
                    <a:pt x="1448" y="2151"/>
                  </a:lnTo>
                  <a:lnTo>
                    <a:pt x="1394" y="2126"/>
                  </a:lnTo>
                  <a:lnTo>
                    <a:pt x="1343" y="2096"/>
                  </a:lnTo>
                  <a:lnTo>
                    <a:pt x="1295" y="2062"/>
                  </a:lnTo>
                  <a:lnTo>
                    <a:pt x="1252" y="2024"/>
                  </a:lnTo>
                  <a:lnTo>
                    <a:pt x="1212" y="1982"/>
                  </a:lnTo>
                  <a:lnTo>
                    <a:pt x="1175" y="1936"/>
                  </a:lnTo>
                  <a:lnTo>
                    <a:pt x="1144" y="1886"/>
                  </a:lnTo>
                  <a:lnTo>
                    <a:pt x="1118" y="1834"/>
                  </a:lnTo>
                  <a:lnTo>
                    <a:pt x="602" y="2006"/>
                  </a:lnTo>
                  <a:lnTo>
                    <a:pt x="604" y="2021"/>
                  </a:lnTo>
                  <a:lnTo>
                    <a:pt x="604" y="2037"/>
                  </a:lnTo>
                  <a:lnTo>
                    <a:pt x="601" y="2078"/>
                  </a:lnTo>
                  <a:lnTo>
                    <a:pt x="593" y="2117"/>
                  </a:lnTo>
                  <a:lnTo>
                    <a:pt x="581" y="2153"/>
                  </a:lnTo>
                  <a:lnTo>
                    <a:pt x="562" y="2189"/>
                  </a:lnTo>
                  <a:lnTo>
                    <a:pt x="541" y="2221"/>
                  </a:lnTo>
                  <a:lnTo>
                    <a:pt x="515" y="2250"/>
                  </a:lnTo>
                  <a:lnTo>
                    <a:pt x="487" y="2275"/>
                  </a:lnTo>
                  <a:lnTo>
                    <a:pt x="454" y="2296"/>
                  </a:lnTo>
                  <a:lnTo>
                    <a:pt x="419" y="2314"/>
                  </a:lnTo>
                  <a:lnTo>
                    <a:pt x="382" y="2326"/>
                  </a:lnTo>
                  <a:lnTo>
                    <a:pt x="343" y="2334"/>
                  </a:lnTo>
                  <a:lnTo>
                    <a:pt x="302" y="2337"/>
                  </a:lnTo>
                  <a:lnTo>
                    <a:pt x="261" y="2334"/>
                  </a:lnTo>
                  <a:lnTo>
                    <a:pt x="222" y="2326"/>
                  </a:lnTo>
                  <a:lnTo>
                    <a:pt x="185" y="2314"/>
                  </a:lnTo>
                  <a:lnTo>
                    <a:pt x="149" y="2296"/>
                  </a:lnTo>
                  <a:lnTo>
                    <a:pt x="117" y="2275"/>
                  </a:lnTo>
                  <a:lnTo>
                    <a:pt x="89" y="2250"/>
                  </a:lnTo>
                  <a:lnTo>
                    <a:pt x="63" y="2221"/>
                  </a:lnTo>
                  <a:lnTo>
                    <a:pt x="41" y="2189"/>
                  </a:lnTo>
                  <a:lnTo>
                    <a:pt x="24" y="2153"/>
                  </a:lnTo>
                  <a:lnTo>
                    <a:pt x="11" y="2117"/>
                  </a:lnTo>
                  <a:lnTo>
                    <a:pt x="3" y="2078"/>
                  </a:lnTo>
                  <a:lnTo>
                    <a:pt x="0" y="2037"/>
                  </a:lnTo>
                  <a:lnTo>
                    <a:pt x="3" y="1997"/>
                  </a:lnTo>
                  <a:lnTo>
                    <a:pt x="11" y="1958"/>
                  </a:lnTo>
                  <a:lnTo>
                    <a:pt x="24" y="1920"/>
                  </a:lnTo>
                  <a:lnTo>
                    <a:pt x="41" y="1885"/>
                  </a:lnTo>
                  <a:lnTo>
                    <a:pt x="63" y="1854"/>
                  </a:lnTo>
                  <a:lnTo>
                    <a:pt x="89" y="1825"/>
                  </a:lnTo>
                  <a:lnTo>
                    <a:pt x="117" y="1799"/>
                  </a:lnTo>
                  <a:lnTo>
                    <a:pt x="149" y="1778"/>
                  </a:lnTo>
                  <a:lnTo>
                    <a:pt x="185" y="1761"/>
                  </a:lnTo>
                  <a:lnTo>
                    <a:pt x="222" y="1748"/>
                  </a:lnTo>
                  <a:lnTo>
                    <a:pt x="261" y="1740"/>
                  </a:lnTo>
                  <a:lnTo>
                    <a:pt x="302" y="1737"/>
                  </a:lnTo>
                  <a:lnTo>
                    <a:pt x="342" y="1740"/>
                  </a:lnTo>
                  <a:lnTo>
                    <a:pt x="382" y="1748"/>
                  </a:lnTo>
                  <a:lnTo>
                    <a:pt x="418" y="1760"/>
                  </a:lnTo>
                  <a:lnTo>
                    <a:pt x="453" y="1777"/>
                  </a:lnTo>
                  <a:lnTo>
                    <a:pt x="485" y="1798"/>
                  </a:lnTo>
                  <a:lnTo>
                    <a:pt x="514" y="1823"/>
                  </a:lnTo>
                  <a:lnTo>
                    <a:pt x="539" y="1851"/>
                  </a:lnTo>
                  <a:lnTo>
                    <a:pt x="561" y="1883"/>
                  </a:lnTo>
                  <a:lnTo>
                    <a:pt x="1076" y="1712"/>
                  </a:lnTo>
                  <a:lnTo>
                    <a:pt x="1068" y="1668"/>
                  </a:lnTo>
                  <a:lnTo>
                    <a:pt x="1063" y="1623"/>
                  </a:lnTo>
                  <a:lnTo>
                    <a:pt x="1061" y="1577"/>
                  </a:lnTo>
                  <a:lnTo>
                    <a:pt x="1064" y="1517"/>
                  </a:lnTo>
                  <a:lnTo>
                    <a:pt x="1073" y="1458"/>
                  </a:lnTo>
                  <a:lnTo>
                    <a:pt x="1086" y="1402"/>
                  </a:lnTo>
                  <a:lnTo>
                    <a:pt x="1106" y="1348"/>
                  </a:lnTo>
                  <a:lnTo>
                    <a:pt x="1130" y="1296"/>
                  </a:lnTo>
                  <a:lnTo>
                    <a:pt x="1157" y="1246"/>
                  </a:lnTo>
                  <a:lnTo>
                    <a:pt x="1190" y="1200"/>
                  </a:lnTo>
                  <a:lnTo>
                    <a:pt x="951" y="975"/>
                  </a:lnTo>
                  <a:lnTo>
                    <a:pt x="921" y="993"/>
                  </a:lnTo>
                  <a:lnTo>
                    <a:pt x="889" y="1007"/>
                  </a:lnTo>
                  <a:lnTo>
                    <a:pt x="854" y="1018"/>
                  </a:lnTo>
                  <a:lnTo>
                    <a:pt x="818" y="1025"/>
                  </a:lnTo>
                  <a:lnTo>
                    <a:pt x="780" y="1028"/>
                  </a:lnTo>
                  <a:lnTo>
                    <a:pt x="740" y="1025"/>
                  </a:lnTo>
                  <a:lnTo>
                    <a:pt x="701" y="1016"/>
                  </a:lnTo>
                  <a:lnTo>
                    <a:pt x="663" y="1003"/>
                  </a:lnTo>
                  <a:lnTo>
                    <a:pt x="628" y="986"/>
                  </a:lnTo>
                  <a:lnTo>
                    <a:pt x="596" y="964"/>
                  </a:lnTo>
                  <a:lnTo>
                    <a:pt x="567" y="939"/>
                  </a:lnTo>
                  <a:lnTo>
                    <a:pt x="541" y="910"/>
                  </a:lnTo>
                  <a:lnTo>
                    <a:pt x="520" y="879"/>
                  </a:lnTo>
                  <a:lnTo>
                    <a:pt x="503" y="844"/>
                  </a:lnTo>
                  <a:lnTo>
                    <a:pt x="490" y="807"/>
                  </a:lnTo>
                  <a:lnTo>
                    <a:pt x="482" y="767"/>
                  </a:lnTo>
                  <a:lnTo>
                    <a:pt x="479" y="727"/>
                  </a:lnTo>
                  <a:lnTo>
                    <a:pt x="482" y="686"/>
                  </a:lnTo>
                  <a:lnTo>
                    <a:pt x="490" y="647"/>
                  </a:lnTo>
                  <a:lnTo>
                    <a:pt x="503" y="610"/>
                  </a:lnTo>
                  <a:lnTo>
                    <a:pt x="520" y="576"/>
                  </a:lnTo>
                  <a:lnTo>
                    <a:pt x="541" y="543"/>
                  </a:lnTo>
                  <a:lnTo>
                    <a:pt x="567" y="514"/>
                  </a:lnTo>
                  <a:lnTo>
                    <a:pt x="596" y="489"/>
                  </a:lnTo>
                  <a:lnTo>
                    <a:pt x="628" y="467"/>
                  </a:lnTo>
                  <a:lnTo>
                    <a:pt x="663" y="450"/>
                  </a:lnTo>
                  <a:lnTo>
                    <a:pt x="701" y="437"/>
                  </a:lnTo>
                  <a:lnTo>
                    <a:pt x="740" y="429"/>
                  </a:lnTo>
                  <a:lnTo>
                    <a:pt x="780" y="427"/>
                  </a:lnTo>
                  <a:lnTo>
                    <a:pt x="822" y="429"/>
                  </a:lnTo>
                  <a:lnTo>
                    <a:pt x="861" y="437"/>
                  </a:lnTo>
                  <a:lnTo>
                    <a:pt x="898" y="450"/>
                  </a:lnTo>
                  <a:lnTo>
                    <a:pt x="933" y="467"/>
                  </a:lnTo>
                  <a:lnTo>
                    <a:pt x="965" y="489"/>
                  </a:lnTo>
                  <a:lnTo>
                    <a:pt x="995" y="514"/>
                  </a:lnTo>
                  <a:lnTo>
                    <a:pt x="1020" y="543"/>
                  </a:lnTo>
                  <a:lnTo>
                    <a:pt x="1041" y="576"/>
                  </a:lnTo>
                  <a:lnTo>
                    <a:pt x="1059" y="610"/>
                  </a:lnTo>
                  <a:lnTo>
                    <a:pt x="1071" y="647"/>
                  </a:lnTo>
                  <a:lnTo>
                    <a:pt x="1079" y="686"/>
                  </a:lnTo>
                  <a:lnTo>
                    <a:pt x="1082" y="727"/>
                  </a:lnTo>
                  <a:lnTo>
                    <a:pt x="1079" y="768"/>
                  </a:lnTo>
                  <a:lnTo>
                    <a:pt x="1071" y="809"/>
                  </a:lnTo>
                  <a:lnTo>
                    <a:pt x="1058" y="847"/>
                  </a:lnTo>
                  <a:lnTo>
                    <a:pt x="1040" y="882"/>
                  </a:lnTo>
                  <a:lnTo>
                    <a:pt x="1279" y="1107"/>
                  </a:lnTo>
                  <a:lnTo>
                    <a:pt x="1322" y="1074"/>
                  </a:lnTo>
                  <a:lnTo>
                    <a:pt x="1366" y="1045"/>
                  </a:lnTo>
                  <a:lnTo>
                    <a:pt x="1415" y="1018"/>
                  </a:lnTo>
                  <a:lnTo>
                    <a:pt x="1465" y="997"/>
                  </a:lnTo>
                  <a:lnTo>
                    <a:pt x="1518" y="979"/>
                  </a:lnTo>
                  <a:lnTo>
                    <a:pt x="1571" y="967"/>
                  </a:lnTo>
                  <a:lnTo>
                    <a:pt x="1628" y="959"/>
                  </a:lnTo>
                  <a:lnTo>
                    <a:pt x="1685" y="957"/>
                  </a:lnTo>
                  <a:lnTo>
                    <a:pt x="1741" y="959"/>
                  </a:lnTo>
                  <a:lnTo>
                    <a:pt x="1794" y="966"/>
                  </a:lnTo>
                  <a:lnTo>
                    <a:pt x="1847" y="978"/>
                  </a:lnTo>
                  <a:lnTo>
                    <a:pt x="1897" y="993"/>
                  </a:lnTo>
                  <a:lnTo>
                    <a:pt x="1946" y="1013"/>
                  </a:lnTo>
                  <a:lnTo>
                    <a:pt x="2242" y="520"/>
                  </a:lnTo>
                  <a:lnTo>
                    <a:pt x="2213" y="490"/>
                  </a:lnTo>
                  <a:lnTo>
                    <a:pt x="2190" y="458"/>
                  </a:lnTo>
                  <a:lnTo>
                    <a:pt x="2171" y="422"/>
                  </a:lnTo>
                  <a:lnTo>
                    <a:pt x="2157" y="384"/>
                  </a:lnTo>
                  <a:lnTo>
                    <a:pt x="2149" y="344"/>
                  </a:lnTo>
                  <a:lnTo>
                    <a:pt x="2146" y="300"/>
                  </a:lnTo>
                  <a:lnTo>
                    <a:pt x="2149" y="260"/>
                  </a:lnTo>
                  <a:lnTo>
                    <a:pt x="2156" y="221"/>
                  </a:lnTo>
                  <a:lnTo>
                    <a:pt x="2169" y="184"/>
                  </a:lnTo>
                  <a:lnTo>
                    <a:pt x="2187" y="150"/>
                  </a:lnTo>
                  <a:lnTo>
                    <a:pt x="2208" y="118"/>
                  </a:lnTo>
                  <a:lnTo>
                    <a:pt x="2233" y="88"/>
                  </a:lnTo>
                  <a:lnTo>
                    <a:pt x="2263" y="63"/>
                  </a:lnTo>
                  <a:lnTo>
                    <a:pt x="2295" y="41"/>
                  </a:lnTo>
                  <a:lnTo>
                    <a:pt x="2329" y="24"/>
                  </a:lnTo>
                  <a:lnTo>
                    <a:pt x="2367" y="11"/>
                  </a:lnTo>
                  <a:lnTo>
                    <a:pt x="2406" y="3"/>
                  </a:lnTo>
                  <a:lnTo>
                    <a:pt x="2448" y="0"/>
                  </a:lnTo>
                  <a:close/>
                </a:path>
              </a:pathLst>
            </a:custGeom>
            <a:grpFill/>
            <a:ln w="0">
              <a:noFill/>
              <a:prstDash val="solid"/>
              <a:round/>
              <a:headEnd/>
              <a:tailEnd/>
            </a:ln>
          </p:spPr>
          <p:txBody>
            <a:bodyPr lIns="68580" tIns="34290" rIns="68580" bIns="34290"/>
            <a:lstStyle/>
            <a:p>
              <a:pPr defTabSz="685783" eaLnBrk="1" fontAlgn="auto" hangingPunct="1">
                <a:spcBef>
                  <a:spcPts val="0"/>
                </a:spcBef>
                <a:spcAft>
                  <a:spcPts val="0"/>
                </a:spcAft>
                <a:defRPr/>
              </a:pPr>
              <a:endParaRPr lang="en-US" sz="1013" dirty="0">
                <a:latin typeface="+mn-lt"/>
              </a:endParaRPr>
            </a:p>
          </p:txBody>
        </p:sp>
      </p:grpSp>
      <p:grpSp>
        <p:nvGrpSpPr>
          <p:cNvPr id="27" name="Group 241">
            <a:extLst>
              <a:ext uri="{FF2B5EF4-FFF2-40B4-BE49-F238E27FC236}">
                <a16:creationId xmlns:a16="http://schemas.microsoft.com/office/drawing/2014/main" id="{C6A6AB43-5B60-7651-2436-F632B46627A6}"/>
              </a:ext>
            </a:extLst>
          </p:cNvPr>
          <p:cNvGrpSpPr>
            <a:grpSpLocks noChangeAspect="1"/>
          </p:cNvGrpSpPr>
          <p:nvPr/>
        </p:nvGrpSpPr>
        <p:grpSpPr bwMode="auto">
          <a:xfrm>
            <a:off x="9663643" y="2070919"/>
            <a:ext cx="679237" cy="995701"/>
            <a:chOff x="6297" y="3404"/>
            <a:chExt cx="264" cy="387"/>
          </a:xfrm>
          <a:solidFill>
            <a:schemeClr val="bg1"/>
          </a:solidFill>
        </p:grpSpPr>
        <p:sp>
          <p:nvSpPr>
            <p:cNvPr id="28" name="Freeform 243">
              <a:extLst>
                <a:ext uri="{FF2B5EF4-FFF2-40B4-BE49-F238E27FC236}">
                  <a16:creationId xmlns:a16="http://schemas.microsoft.com/office/drawing/2014/main" id="{B1C2DE57-05C1-DB49-E807-52B40B66C0ED}"/>
                </a:ext>
              </a:extLst>
            </p:cNvPr>
            <p:cNvSpPr>
              <a:spLocks/>
            </p:cNvSpPr>
            <p:nvPr/>
          </p:nvSpPr>
          <p:spPr bwMode="auto">
            <a:xfrm>
              <a:off x="6320" y="3404"/>
              <a:ext cx="73" cy="75"/>
            </a:xfrm>
            <a:custGeom>
              <a:avLst/>
              <a:gdLst>
                <a:gd name="T0" fmla="*/ 331 w 661"/>
                <a:gd name="T1" fmla="*/ 0 h 670"/>
                <a:gd name="T2" fmla="*/ 376 w 661"/>
                <a:gd name="T3" fmla="*/ 2 h 670"/>
                <a:gd name="T4" fmla="*/ 419 w 661"/>
                <a:gd name="T5" fmla="*/ 12 h 670"/>
                <a:gd name="T6" fmla="*/ 460 w 661"/>
                <a:gd name="T7" fmla="*/ 26 h 670"/>
                <a:gd name="T8" fmla="*/ 498 w 661"/>
                <a:gd name="T9" fmla="*/ 45 h 670"/>
                <a:gd name="T10" fmla="*/ 533 w 661"/>
                <a:gd name="T11" fmla="*/ 69 h 670"/>
                <a:gd name="T12" fmla="*/ 565 w 661"/>
                <a:gd name="T13" fmla="*/ 97 h 670"/>
                <a:gd name="T14" fmla="*/ 593 w 661"/>
                <a:gd name="T15" fmla="*/ 130 h 670"/>
                <a:gd name="T16" fmla="*/ 617 w 661"/>
                <a:gd name="T17" fmla="*/ 165 h 670"/>
                <a:gd name="T18" fmla="*/ 635 w 661"/>
                <a:gd name="T19" fmla="*/ 204 h 670"/>
                <a:gd name="T20" fmla="*/ 650 w 661"/>
                <a:gd name="T21" fmla="*/ 245 h 670"/>
                <a:gd name="T22" fmla="*/ 659 w 661"/>
                <a:gd name="T23" fmla="*/ 289 h 670"/>
                <a:gd name="T24" fmla="*/ 661 w 661"/>
                <a:gd name="T25" fmla="*/ 335 h 670"/>
                <a:gd name="T26" fmla="*/ 659 w 661"/>
                <a:gd name="T27" fmla="*/ 380 h 670"/>
                <a:gd name="T28" fmla="*/ 650 w 661"/>
                <a:gd name="T29" fmla="*/ 424 h 670"/>
                <a:gd name="T30" fmla="*/ 635 w 661"/>
                <a:gd name="T31" fmla="*/ 466 h 670"/>
                <a:gd name="T32" fmla="*/ 617 w 661"/>
                <a:gd name="T33" fmla="*/ 504 h 670"/>
                <a:gd name="T34" fmla="*/ 593 w 661"/>
                <a:gd name="T35" fmla="*/ 539 h 670"/>
                <a:gd name="T36" fmla="*/ 565 w 661"/>
                <a:gd name="T37" fmla="*/ 572 h 670"/>
                <a:gd name="T38" fmla="*/ 533 w 661"/>
                <a:gd name="T39" fmla="*/ 601 h 670"/>
                <a:gd name="T40" fmla="*/ 498 w 661"/>
                <a:gd name="T41" fmla="*/ 625 h 670"/>
                <a:gd name="T42" fmla="*/ 460 w 661"/>
                <a:gd name="T43" fmla="*/ 643 h 670"/>
                <a:gd name="T44" fmla="*/ 419 w 661"/>
                <a:gd name="T45" fmla="*/ 658 h 670"/>
                <a:gd name="T46" fmla="*/ 376 w 661"/>
                <a:gd name="T47" fmla="*/ 667 h 670"/>
                <a:gd name="T48" fmla="*/ 331 w 661"/>
                <a:gd name="T49" fmla="*/ 670 h 670"/>
                <a:gd name="T50" fmla="*/ 286 w 661"/>
                <a:gd name="T51" fmla="*/ 667 h 670"/>
                <a:gd name="T52" fmla="*/ 242 w 661"/>
                <a:gd name="T53" fmla="*/ 658 h 670"/>
                <a:gd name="T54" fmla="*/ 201 w 661"/>
                <a:gd name="T55" fmla="*/ 643 h 670"/>
                <a:gd name="T56" fmla="*/ 163 w 661"/>
                <a:gd name="T57" fmla="*/ 625 h 670"/>
                <a:gd name="T58" fmla="*/ 128 w 661"/>
                <a:gd name="T59" fmla="*/ 601 h 670"/>
                <a:gd name="T60" fmla="*/ 96 w 661"/>
                <a:gd name="T61" fmla="*/ 572 h 670"/>
                <a:gd name="T62" fmla="*/ 68 w 661"/>
                <a:gd name="T63" fmla="*/ 539 h 670"/>
                <a:gd name="T64" fmla="*/ 44 w 661"/>
                <a:gd name="T65" fmla="*/ 504 h 670"/>
                <a:gd name="T66" fmla="*/ 26 w 661"/>
                <a:gd name="T67" fmla="*/ 466 h 670"/>
                <a:gd name="T68" fmla="*/ 11 w 661"/>
                <a:gd name="T69" fmla="*/ 424 h 670"/>
                <a:gd name="T70" fmla="*/ 2 w 661"/>
                <a:gd name="T71" fmla="*/ 380 h 670"/>
                <a:gd name="T72" fmla="*/ 0 w 661"/>
                <a:gd name="T73" fmla="*/ 335 h 670"/>
                <a:gd name="T74" fmla="*/ 2 w 661"/>
                <a:gd name="T75" fmla="*/ 289 h 670"/>
                <a:gd name="T76" fmla="*/ 11 w 661"/>
                <a:gd name="T77" fmla="*/ 245 h 670"/>
                <a:gd name="T78" fmla="*/ 26 w 661"/>
                <a:gd name="T79" fmla="*/ 204 h 670"/>
                <a:gd name="T80" fmla="*/ 44 w 661"/>
                <a:gd name="T81" fmla="*/ 165 h 670"/>
                <a:gd name="T82" fmla="*/ 68 w 661"/>
                <a:gd name="T83" fmla="*/ 130 h 670"/>
                <a:gd name="T84" fmla="*/ 96 w 661"/>
                <a:gd name="T85" fmla="*/ 97 h 670"/>
                <a:gd name="T86" fmla="*/ 128 w 661"/>
                <a:gd name="T87" fmla="*/ 69 h 670"/>
                <a:gd name="T88" fmla="*/ 163 w 661"/>
                <a:gd name="T89" fmla="*/ 45 h 670"/>
                <a:gd name="T90" fmla="*/ 201 w 661"/>
                <a:gd name="T91" fmla="*/ 26 h 670"/>
                <a:gd name="T92" fmla="*/ 242 w 661"/>
                <a:gd name="T93" fmla="*/ 12 h 670"/>
                <a:gd name="T94" fmla="*/ 286 w 661"/>
                <a:gd name="T95" fmla="*/ 2 h 670"/>
                <a:gd name="T96" fmla="*/ 331 w 661"/>
                <a:gd name="T97"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1" h="670">
                  <a:moveTo>
                    <a:pt x="331" y="0"/>
                  </a:moveTo>
                  <a:lnTo>
                    <a:pt x="376" y="2"/>
                  </a:lnTo>
                  <a:lnTo>
                    <a:pt x="419" y="12"/>
                  </a:lnTo>
                  <a:lnTo>
                    <a:pt x="460" y="26"/>
                  </a:lnTo>
                  <a:lnTo>
                    <a:pt x="498" y="45"/>
                  </a:lnTo>
                  <a:lnTo>
                    <a:pt x="533" y="69"/>
                  </a:lnTo>
                  <a:lnTo>
                    <a:pt x="565" y="97"/>
                  </a:lnTo>
                  <a:lnTo>
                    <a:pt x="593" y="130"/>
                  </a:lnTo>
                  <a:lnTo>
                    <a:pt x="617" y="165"/>
                  </a:lnTo>
                  <a:lnTo>
                    <a:pt x="635" y="204"/>
                  </a:lnTo>
                  <a:lnTo>
                    <a:pt x="650" y="245"/>
                  </a:lnTo>
                  <a:lnTo>
                    <a:pt x="659" y="289"/>
                  </a:lnTo>
                  <a:lnTo>
                    <a:pt x="661" y="335"/>
                  </a:lnTo>
                  <a:lnTo>
                    <a:pt x="659" y="380"/>
                  </a:lnTo>
                  <a:lnTo>
                    <a:pt x="650" y="424"/>
                  </a:lnTo>
                  <a:lnTo>
                    <a:pt x="635" y="466"/>
                  </a:lnTo>
                  <a:lnTo>
                    <a:pt x="617" y="504"/>
                  </a:lnTo>
                  <a:lnTo>
                    <a:pt x="593" y="539"/>
                  </a:lnTo>
                  <a:lnTo>
                    <a:pt x="565" y="572"/>
                  </a:lnTo>
                  <a:lnTo>
                    <a:pt x="533" y="601"/>
                  </a:lnTo>
                  <a:lnTo>
                    <a:pt x="498" y="625"/>
                  </a:lnTo>
                  <a:lnTo>
                    <a:pt x="460" y="643"/>
                  </a:lnTo>
                  <a:lnTo>
                    <a:pt x="419" y="658"/>
                  </a:lnTo>
                  <a:lnTo>
                    <a:pt x="376" y="667"/>
                  </a:lnTo>
                  <a:lnTo>
                    <a:pt x="331" y="670"/>
                  </a:lnTo>
                  <a:lnTo>
                    <a:pt x="286" y="667"/>
                  </a:lnTo>
                  <a:lnTo>
                    <a:pt x="242" y="658"/>
                  </a:lnTo>
                  <a:lnTo>
                    <a:pt x="201" y="643"/>
                  </a:lnTo>
                  <a:lnTo>
                    <a:pt x="163" y="625"/>
                  </a:lnTo>
                  <a:lnTo>
                    <a:pt x="128" y="601"/>
                  </a:lnTo>
                  <a:lnTo>
                    <a:pt x="96" y="572"/>
                  </a:lnTo>
                  <a:lnTo>
                    <a:pt x="68" y="539"/>
                  </a:lnTo>
                  <a:lnTo>
                    <a:pt x="44" y="504"/>
                  </a:lnTo>
                  <a:lnTo>
                    <a:pt x="26" y="466"/>
                  </a:lnTo>
                  <a:lnTo>
                    <a:pt x="11" y="424"/>
                  </a:lnTo>
                  <a:lnTo>
                    <a:pt x="2" y="380"/>
                  </a:lnTo>
                  <a:lnTo>
                    <a:pt x="0" y="335"/>
                  </a:lnTo>
                  <a:lnTo>
                    <a:pt x="2" y="289"/>
                  </a:lnTo>
                  <a:lnTo>
                    <a:pt x="11" y="245"/>
                  </a:lnTo>
                  <a:lnTo>
                    <a:pt x="26" y="204"/>
                  </a:lnTo>
                  <a:lnTo>
                    <a:pt x="44" y="165"/>
                  </a:lnTo>
                  <a:lnTo>
                    <a:pt x="68" y="130"/>
                  </a:lnTo>
                  <a:lnTo>
                    <a:pt x="96" y="97"/>
                  </a:lnTo>
                  <a:lnTo>
                    <a:pt x="128" y="69"/>
                  </a:lnTo>
                  <a:lnTo>
                    <a:pt x="163" y="45"/>
                  </a:lnTo>
                  <a:lnTo>
                    <a:pt x="201" y="26"/>
                  </a:lnTo>
                  <a:lnTo>
                    <a:pt x="242" y="12"/>
                  </a:lnTo>
                  <a:lnTo>
                    <a:pt x="286" y="2"/>
                  </a:lnTo>
                  <a:lnTo>
                    <a:pt x="331" y="0"/>
                  </a:lnTo>
                  <a:close/>
                </a:path>
              </a:pathLst>
            </a:custGeom>
            <a:grpFill/>
            <a:ln w="0">
              <a:noFill/>
              <a:prstDash val="solid"/>
              <a:round/>
              <a:headEnd/>
              <a:tailEnd/>
            </a:ln>
          </p:spPr>
          <p:txBody>
            <a:bodyPr lIns="68580" tIns="34290" rIns="68580" bIns="34290"/>
            <a:lstStyle/>
            <a:p>
              <a:pPr defTabSz="685783" eaLnBrk="1" fontAlgn="auto" hangingPunct="1">
                <a:spcBef>
                  <a:spcPts val="0"/>
                </a:spcBef>
                <a:spcAft>
                  <a:spcPts val="0"/>
                </a:spcAft>
                <a:defRPr/>
              </a:pPr>
              <a:endParaRPr lang="en-US" sz="1013">
                <a:latin typeface="+mn-lt"/>
              </a:endParaRPr>
            </a:p>
          </p:txBody>
        </p:sp>
        <p:sp>
          <p:nvSpPr>
            <p:cNvPr id="29" name="Freeform 244">
              <a:extLst>
                <a:ext uri="{FF2B5EF4-FFF2-40B4-BE49-F238E27FC236}">
                  <a16:creationId xmlns:a16="http://schemas.microsoft.com/office/drawing/2014/main" id="{7CB09397-D93A-1057-9E3D-52691715EDA7}"/>
                </a:ext>
              </a:extLst>
            </p:cNvPr>
            <p:cNvSpPr>
              <a:spLocks/>
            </p:cNvSpPr>
            <p:nvPr/>
          </p:nvSpPr>
          <p:spPr bwMode="auto">
            <a:xfrm>
              <a:off x="6297" y="3482"/>
              <a:ext cx="264" cy="309"/>
            </a:xfrm>
            <a:custGeom>
              <a:avLst/>
              <a:gdLst>
                <a:gd name="T0" fmla="*/ 447 w 2377"/>
                <a:gd name="T1" fmla="*/ 6 h 2779"/>
                <a:gd name="T2" fmla="*/ 538 w 2377"/>
                <a:gd name="T3" fmla="*/ 36 h 2779"/>
                <a:gd name="T4" fmla="*/ 617 w 2377"/>
                <a:gd name="T5" fmla="*/ 91 h 2779"/>
                <a:gd name="T6" fmla="*/ 677 w 2377"/>
                <a:gd name="T7" fmla="*/ 168 h 2779"/>
                <a:gd name="T8" fmla="*/ 746 w 2377"/>
                <a:gd name="T9" fmla="*/ 281 h 2779"/>
                <a:gd name="T10" fmla="*/ 916 w 2377"/>
                <a:gd name="T11" fmla="*/ 529 h 2779"/>
                <a:gd name="T12" fmla="*/ 1115 w 2377"/>
                <a:gd name="T13" fmla="*/ 750 h 2779"/>
                <a:gd name="T14" fmla="*/ 1332 w 2377"/>
                <a:gd name="T15" fmla="*/ 679 h 2779"/>
                <a:gd name="T16" fmla="*/ 1521 w 2377"/>
                <a:gd name="T17" fmla="*/ 449 h 2779"/>
                <a:gd name="T18" fmla="*/ 1683 w 2377"/>
                <a:gd name="T19" fmla="*/ 195 h 2779"/>
                <a:gd name="T20" fmla="*/ 1735 w 2377"/>
                <a:gd name="T21" fmla="*/ 117 h 2779"/>
                <a:gd name="T22" fmla="*/ 1808 w 2377"/>
                <a:gd name="T23" fmla="*/ 53 h 2779"/>
                <a:gd name="T24" fmla="*/ 1896 w 2377"/>
                <a:gd name="T25" fmla="*/ 14 h 2779"/>
                <a:gd name="T26" fmla="*/ 1990 w 2377"/>
                <a:gd name="T27" fmla="*/ 0 h 2779"/>
                <a:gd name="T28" fmla="*/ 2080 w 2377"/>
                <a:gd name="T29" fmla="*/ 16 h 2779"/>
                <a:gd name="T30" fmla="*/ 2158 w 2377"/>
                <a:gd name="T31" fmla="*/ 63 h 2779"/>
                <a:gd name="T32" fmla="*/ 2217 w 2377"/>
                <a:gd name="T33" fmla="*/ 144 h 2779"/>
                <a:gd name="T34" fmla="*/ 2275 w 2377"/>
                <a:gd name="T35" fmla="*/ 408 h 2779"/>
                <a:gd name="T36" fmla="*/ 2351 w 2377"/>
                <a:gd name="T37" fmla="*/ 985 h 2779"/>
                <a:gd name="T38" fmla="*/ 2376 w 2377"/>
                <a:gd name="T39" fmla="*/ 1413 h 2779"/>
                <a:gd name="T40" fmla="*/ 2349 w 2377"/>
                <a:gd name="T41" fmla="*/ 1515 h 2779"/>
                <a:gd name="T42" fmla="*/ 2337 w 2377"/>
                <a:gd name="T43" fmla="*/ 1584 h 2779"/>
                <a:gd name="T44" fmla="*/ 2327 w 2377"/>
                <a:gd name="T45" fmla="*/ 2669 h 2779"/>
                <a:gd name="T46" fmla="*/ 2282 w 2377"/>
                <a:gd name="T47" fmla="*/ 2736 h 2779"/>
                <a:gd name="T48" fmla="*/ 2213 w 2377"/>
                <a:gd name="T49" fmla="*/ 2772 h 2779"/>
                <a:gd name="T50" fmla="*/ 2137 w 2377"/>
                <a:gd name="T51" fmla="*/ 2776 h 2779"/>
                <a:gd name="T52" fmla="*/ 2063 w 2377"/>
                <a:gd name="T53" fmla="*/ 2751 h 2779"/>
                <a:gd name="T54" fmla="*/ 2009 w 2377"/>
                <a:gd name="T55" fmla="*/ 2695 h 2779"/>
                <a:gd name="T56" fmla="*/ 1988 w 2377"/>
                <a:gd name="T57" fmla="*/ 2608 h 2779"/>
                <a:gd name="T58" fmla="*/ 1926 w 2377"/>
                <a:gd name="T59" fmla="*/ 1612 h 2779"/>
                <a:gd name="T60" fmla="*/ 1850 w 2377"/>
                <a:gd name="T61" fmla="*/ 1545 h 2779"/>
                <a:gd name="T62" fmla="*/ 1801 w 2377"/>
                <a:gd name="T63" fmla="*/ 1449 h 2779"/>
                <a:gd name="T64" fmla="*/ 1776 w 2377"/>
                <a:gd name="T65" fmla="*/ 1159 h 2779"/>
                <a:gd name="T66" fmla="*/ 1663 w 2377"/>
                <a:gd name="T67" fmla="*/ 829 h 2779"/>
                <a:gd name="T68" fmla="*/ 1436 w 2377"/>
                <a:gd name="T69" fmla="*/ 1063 h 2779"/>
                <a:gd name="T70" fmla="*/ 1325 w 2377"/>
                <a:gd name="T71" fmla="*/ 1185 h 2779"/>
                <a:gd name="T72" fmla="*/ 1265 w 2377"/>
                <a:gd name="T73" fmla="*/ 1235 h 2779"/>
                <a:gd name="T74" fmla="*/ 1189 w 2377"/>
                <a:gd name="T75" fmla="*/ 1245 h 2779"/>
                <a:gd name="T76" fmla="*/ 1112 w 2377"/>
                <a:gd name="T77" fmla="*/ 1235 h 2779"/>
                <a:gd name="T78" fmla="*/ 1051 w 2377"/>
                <a:gd name="T79" fmla="*/ 1185 h 2779"/>
                <a:gd name="T80" fmla="*/ 942 w 2377"/>
                <a:gd name="T81" fmla="*/ 1063 h 2779"/>
                <a:gd name="T82" fmla="*/ 714 w 2377"/>
                <a:gd name="T83" fmla="*/ 829 h 2779"/>
                <a:gd name="T84" fmla="*/ 601 w 2377"/>
                <a:gd name="T85" fmla="*/ 1163 h 2779"/>
                <a:gd name="T86" fmla="*/ 577 w 2377"/>
                <a:gd name="T87" fmla="*/ 1452 h 2779"/>
                <a:gd name="T88" fmla="*/ 527 w 2377"/>
                <a:gd name="T89" fmla="*/ 1549 h 2779"/>
                <a:gd name="T90" fmla="*/ 450 w 2377"/>
                <a:gd name="T91" fmla="*/ 1614 h 2779"/>
                <a:gd name="T92" fmla="*/ 390 w 2377"/>
                <a:gd name="T93" fmla="*/ 2608 h 2779"/>
                <a:gd name="T94" fmla="*/ 368 w 2377"/>
                <a:gd name="T95" fmla="*/ 2695 h 2779"/>
                <a:gd name="T96" fmla="*/ 314 w 2377"/>
                <a:gd name="T97" fmla="*/ 2751 h 2779"/>
                <a:gd name="T98" fmla="*/ 241 w 2377"/>
                <a:gd name="T99" fmla="*/ 2776 h 2779"/>
                <a:gd name="T100" fmla="*/ 164 w 2377"/>
                <a:gd name="T101" fmla="*/ 2772 h 2779"/>
                <a:gd name="T102" fmla="*/ 95 w 2377"/>
                <a:gd name="T103" fmla="*/ 2736 h 2779"/>
                <a:gd name="T104" fmla="*/ 51 w 2377"/>
                <a:gd name="T105" fmla="*/ 2669 h 2779"/>
                <a:gd name="T106" fmla="*/ 41 w 2377"/>
                <a:gd name="T107" fmla="*/ 1584 h 2779"/>
                <a:gd name="T108" fmla="*/ 29 w 2377"/>
                <a:gd name="T109" fmla="*/ 1512 h 2779"/>
                <a:gd name="T110" fmla="*/ 1 w 2377"/>
                <a:gd name="T111" fmla="*/ 1408 h 2779"/>
                <a:gd name="T112" fmla="*/ 26 w 2377"/>
                <a:gd name="T113" fmla="*/ 982 h 2779"/>
                <a:gd name="T114" fmla="*/ 103 w 2377"/>
                <a:gd name="T115" fmla="*/ 406 h 2779"/>
                <a:gd name="T116" fmla="*/ 160 w 2377"/>
                <a:gd name="T117" fmla="*/ 143 h 2779"/>
                <a:gd name="T118" fmla="*/ 218 w 2377"/>
                <a:gd name="T119" fmla="*/ 63 h 2779"/>
                <a:gd name="T120" fmla="*/ 296 w 2377"/>
                <a:gd name="T121" fmla="*/ 16 h 2779"/>
                <a:gd name="T122" fmla="*/ 386 w 2377"/>
                <a:gd name="T123"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77" h="2779">
                  <a:moveTo>
                    <a:pt x="386" y="0"/>
                  </a:moveTo>
                  <a:lnTo>
                    <a:pt x="417" y="2"/>
                  </a:lnTo>
                  <a:lnTo>
                    <a:pt x="447" y="6"/>
                  </a:lnTo>
                  <a:lnTo>
                    <a:pt x="479" y="13"/>
                  </a:lnTo>
                  <a:lnTo>
                    <a:pt x="509" y="22"/>
                  </a:lnTo>
                  <a:lnTo>
                    <a:pt x="538" y="36"/>
                  </a:lnTo>
                  <a:lnTo>
                    <a:pt x="566" y="52"/>
                  </a:lnTo>
                  <a:lnTo>
                    <a:pt x="592" y="70"/>
                  </a:lnTo>
                  <a:lnTo>
                    <a:pt x="617" y="91"/>
                  </a:lnTo>
                  <a:lnTo>
                    <a:pt x="640" y="114"/>
                  </a:lnTo>
                  <a:lnTo>
                    <a:pt x="659" y="140"/>
                  </a:lnTo>
                  <a:lnTo>
                    <a:pt x="677" y="168"/>
                  </a:lnTo>
                  <a:lnTo>
                    <a:pt x="687" y="180"/>
                  </a:lnTo>
                  <a:lnTo>
                    <a:pt x="694" y="195"/>
                  </a:lnTo>
                  <a:lnTo>
                    <a:pt x="746" y="281"/>
                  </a:lnTo>
                  <a:lnTo>
                    <a:pt x="799" y="367"/>
                  </a:lnTo>
                  <a:lnTo>
                    <a:pt x="857" y="449"/>
                  </a:lnTo>
                  <a:lnTo>
                    <a:pt x="916" y="529"/>
                  </a:lnTo>
                  <a:lnTo>
                    <a:pt x="979" y="606"/>
                  </a:lnTo>
                  <a:lnTo>
                    <a:pt x="1046" y="679"/>
                  </a:lnTo>
                  <a:lnTo>
                    <a:pt x="1115" y="750"/>
                  </a:lnTo>
                  <a:lnTo>
                    <a:pt x="1189" y="818"/>
                  </a:lnTo>
                  <a:lnTo>
                    <a:pt x="1262" y="750"/>
                  </a:lnTo>
                  <a:lnTo>
                    <a:pt x="1332" y="679"/>
                  </a:lnTo>
                  <a:lnTo>
                    <a:pt x="1398" y="606"/>
                  </a:lnTo>
                  <a:lnTo>
                    <a:pt x="1461" y="529"/>
                  </a:lnTo>
                  <a:lnTo>
                    <a:pt x="1521" y="449"/>
                  </a:lnTo>
                  <a:lnTo>
                    <a:pt x="1578" y="367"/>
                  </a:lnTo>
                  <a:lnTo>
                    <a:pt x="1632" y="281"/>
                  </a:lnTo>
                  <a:lnTo>
                    <a:pt x="1683" y="195"/>
                  </a:lnTo>
                  <a:lnTo>
                    <a:pt x="1698" y="170"/>
                  </a:lnTo>
                  <a:lnTo>
                    <a:pt x="1715" y="143"/>
                  </a:lnTo>
                  <a:lnTo>
                    <a:pt x="1735" y="117"/>
                  </a:lnTo>
                  <a:lnTo>
                    <a:pt x="1758" y="93"/>
                  </a:lnTo>
                  <a:lnTo>
                    <a:pt x="1782" y="72"/>
                  </a:lnTo>
                  <a:lnTo>
                    <a:pt x="1808" y="53"/>
                  </a:lnTo>
                  <a:lnTo>
                    <a:pt x="1837" y="37"/>
                  </a:lnTo>
                  <a:lnTo>
                    <a:pt x="1866" y="23"/>
                  </a:lnTo>
                  <a:lnTo>
                    <a:pt x="1896" y="14"/>
                  </a:lnTo>
                  <a:lnTo>
                    <a:pt x="1928" y="6"/>
                  </a:lnTo>
                  <a:lnTo>
                    <a:pt x="1959" y="2"/>
                  </a:lnTo>
                  <a:lnTo>
                    <a:pt x="1990" y="0"/>
                  </a:lnTo>
                  <a:lnTo>
                    <a:pt x="2021" y="3"/>
                  </a:lnTo>
                  <a:lnTo>
                    <a:pt x="2051" y="7"/>
                  </a:lnTo>
                  <a:lnTo>
                    <a:pt x="2080" y="16"/>
                  </a:lnTo>
                  <a:lnTo>
                    <a:pt x="2108" y="28"/>
                  </a:lnTo>
                  <a:lnTo>
                    <a:pt x="2134" y="44"/>
                  </a:lnTo>
                  <a:lnTo>
                    <a:pt x="2158" y="63"/>
                  </a:lnTo>
                  <a:lnTo>
                    <a:pt x="2181" y="86"/>
                  </a:lnTo>
                  <a:lnTo>
                    <a:pt x="2200" y="113"/>
                  </a:lnTo>
                  <a:lnTo>
                    <a:pt x="2217" y="144"/>
                  </a:lnTo>
                  <a:lnTo>
                    <a:pt x="2230" y="178"/>
                  </a:lnTo>
                  <a:lnTo>
                    <a:pt x="2239" y="218"/>
                  </a:lnTo>
                  <a:lnTo>
                    <a:pt x="2275" y="408"/>
                  </a:lnTo>
                  <a:lnTo>
                    <a:pt x="2305" y="600"/>
                  </a:lnTo>
                  <a:lnTo>
                    <a:pt x="2330" y="792"/>
                  </a:lnTo>
                  <a:lnTo>
                    <a:pt x="2351" y="985"/>
                  </a:lnTo>
                  <a:lnTo>
                    <a:pt x="2367" y="1178"/>
                  </a:lnTo>
                  <a:lnTo>
                    <a:pt x="2377" y="1372"/>
                  </a:lnTo>
                  <a:lnTo>
                    <a:pt x="2376" y="1413"/>
                  </a:lnTo>
                  <a:lnTo>
                    <a:pt x="2372" y="1450"/>
                  </a:lnTo>
                  <a:lnTo>
                    <a:pt x="2362" y="1484"/>
                  </a:lnTo>
                  <a:lnTo>
                    <a:pt x="2349" y="1515"/>
                  </a:lnTo>
                  <a:lnTo>
                    <a:pt x="2333" y="1543"/>
                  </a:lnTo>
                  <a:lnTo>
                    <a:pt x="2336" y="1563"/>
                  </a:lnTo>
                  <a:lnTo>
                    <a:pt x="2337" y="1584"/>
                  </a:lnTo>
                  <a:lnTo>
                    <a:pt x="2337" y="2608"/>
                  </a:lnTo>
                  <a:lnTo>
                    <a:pt x="2334" y="2640"/>
                  </a:lnTo>
                  <a:lnTo>
                    <a:pt x="2327" y="2669"/>
                  </a:lnTo>
                  <a:lnTo>
                    <a:pt x="2315" y="2695"/>
                  </a:lnTo>
                  <a:lnTo>
                    <a:pt x="2300" y="2717"/>
                  </a:lnTo>
                  <a:lnTo>
                    <a:pt x="2282" y="2736"/>
                  </a:lnTo>
                  <a:lnTo>
                    <a:pt x="2261" y="2751"/>
                  </a:lnTo>
                  <a:lnTo>
                    <a:pt x="2238" y="2763"/>
                  </a:lnTo>
                  <a:lnTo>
                    <a:pt x="2213" y="2772"/>
                  </a:lnTo>
                  <a:lnTo>
                    <a:pt x="2189" y="2776"/>
                  </a:lnTo>
                  <a:lnTo>
                    <a:pt x="2163" y="2779"/>
                  </a:lnTo>
                  <a:lnTo>
                    <a:pt x="2137" y="2776"/>
                  </a:lnTo>
                  <a:lnTo>
                    <a:pt x="2111" y="2772"/>
                  </a:lnTo>
                  <a:lnTo>
                    <a:pt x="2086" y="2763"/>
                  </a:lnTo>
                  <a:lnTo>
                    <a:pt x="2063" y="2751"/>
                  </a:lnTo>
                  <a:lnTo>
                    <a:pt x="2042" y="2736"/>
                  </a:lnTo>
                  <a:lnTo>
                    <a:pt x="2024" y="2717"/>
                  </a:lnTo>
                  <a:lnTo>
                    <a:pt x="2009" y="2695"/>
                  </a:lnTo>
                  <a:lnTo>
                    <a:pt x="1998" y="2669"/>
                  </a:lnTo>
                  <a:lnTo>
                    <a:pt x="1990" y="2640"/>
                  </a:lnTo>
                  <a:lnTo>
                    <a:pt x="1988" y="2608"/>
                  </a:lnTo>
                  <a:lnTo>
                    <a:pt x="1988" y="1641"/>
                  </a:lnTo>
                  <a:lnTo>
                    <a:pt x="1957" y="1627"/>
                  </a:lnTo>
                  <a:lnTo>
                    <a:pt x="1926" y="1612"/>
                  </a:lnTo>
                  <a:lnTo>
                    <a:pt x="1898" y="1592"/>
                  </a:lnTo>
                  <a:lnTo>
                    <a:pt x="1873" y="1570"/>
                  </a:lnTo>
                  <a:lnTo>
                    <a:pt x="1850" y="1545"/>
                  </a:lnTo>
                  <a:lnTo>
                    <a:pt x="1830" y="1516"/>
                  </a:lnTo>
                  <a:lnTo>
                    <a:pt x="1814" y="1484"/>
                  </a:lnTo>
                  <a:lnTo>
                    <a:pt x="1801" y="1449"/>
                  </a:lnTo>
                  <a:lnTo>
                    <a:pt x="1792" y="1410"/>
                  </a:lnTo>
                  <a:lnTo>
                    <a:pt x="1788" y="1368"/>
                  </a:lnTo>
                  <a:lnTo>
                    <a:pt x="1776" y="1159"/>
                  </a:lnTo>
                  <a:lnTo>
                    <a:pt x="1758" y="952"/>
                  </a:lnTo>
                  <a:lnTo>
                    <a:pt x="1733" y="746"/>
                  </a:lnTo>
                  <a:lnTo>
                    <a:pt x="1663" y="829"/>
                  </a:lnTo>
                  <a:lnTo>
                    <a:pt x="1591" y="910"/>
                  </a:lnTo>
                  <a:lnTo>
                    <a:pt x="1515" y="988"/>
                  </a:lnTo>
                  <a:lnTo>
                    <a:pt x="1436" y="1063"/>
                  </a:lnTo>
                  <a:lnTo>
                    <a:pt x="1353" y="1136"/>
                  </a:lnTo>
                  <a:lnTo>
                    <a:pt x="1341" y="1162"/>
                  </a:lnTo>
                  <a:lnTo>
                    <a:pt x="1325" y="1185"/>
                  </a:lnTo>
                  <a:lnTo>
                    <a:pt x="1308" y="1205"/>
                  </a:lnTo>
                  <a:lnTo>
                    <a:pt x="1288" y="1222"/>
                  </a:lnTo>
                  <a:lnTo>
                    <a:pt x="1265" y="1235"/>
                  </a:lnTo>
                  <a:lnTo>
                    <a:pt x="1241" y="1244"/>
                  </a:lnTo>
                  <a:lnTo>
                    <a:pt x="1215" y="1247"/>
                  </a:lnTo>
                  <a:lnTo>
                    <a:pt x="1189" y="1245"/>
                  </a:lnTo>
                  <a:lnTo>
                    <a:pt x="1162" y="1247"/>
                  </a:lnTo>
                  <a:lnTo>
                    <a:pt x="1136" y="1244"/>
                  </a:lnTo>
                  <a:lnTo>
                    <a:pt x="1112" y="1235"/>
                  </a:lnTo>
                  <a:lnTo>
                    <a:pt x="1089" y="1222"/>
                  </a:lnTo>
                  <a:lnTo>
                    <a:pt x="1070" y="1205"/>
                  </a:lnTo>
                  <a:lnTo>
                    <a:pt x="1051" y="1185"/>
                  </a:lnTo>
                  <a:lnTo>
                    <a:pt x="1036" y="1162"/>
                  </a:lnTo>
                  <a:lnTo>
                    <a:pt x="1024" y="1136"/>
                  </a:lnTo>
                  <a:lnTo>
                    <a:pt x="942" y="1063"/>
                  </a:lnTo>
                  <a:lnTo>
                    <a:pt x="862" y="988"/>
                  </a:lnTo>
                  <a:lnTo>
                    <a:pt x="786" y="910"/>
                  </a:lnTo>
                  <a:lnTo>
                    <a:pt x="714" y="829"/>
                  </a:lnTo>
                  <a:lnTo>
                    <a:pt x="644" y="746"/>
                  </a:lnTo>
                  <a:lnTo>
                    <a:pt x="619" y="953"/>
                  </a:lnTo>
                  <a:lnTo>
                    <a:pt x="601" y="1163"/>
                  </a:lnTo>
                  <a:lnTo>
                    <a:pt x="589" y="1372"/>
                  </a:lnTo>
                  <a:lnTo>
                    <a:pt x="586" y="1414"/>
                  </a:lnTo>
                  <a:lnTo>
                    <a:pt x="577" y="1452"/>
                  </a:lnTo>
                  <a:lnTo>
                    <a:pt x="564" y="1488"/>
                  </a:lnTo>
                  <a:lnTo>
                    <a:pt x="547" y="1520"/>
                  </a:lnTo>
                  <a:lnTo>
                    <a:pt x="527" y="1549"/>
                  </a:lnTo>
                  <a:lnTo>
                    <a:pt x="505" y="1574"/>
                  </a:lnTo>
                  <a:lnTo>
                    <a:pt x="479" y="1596"/>
                  </a:lnTo>
                  <a:lnTo>
                    <a:pt x="450" y="1614"/>
                  </a:lnTo>
                  <a:lnTo>
                    <a:pt x="421" y="1630"/>
                  </a:lnTo>
                  <a:lnTo>
                    <a:pt x="390" y="1642"/>
                  </a:lnTo>
                  <a:lnTo>
                    <a:pt x="390" y="2608"/>
                  </a:lnTo>
                  <a:lnTo>
                    <a:pt x="387" y="2640"/>
                  </a:lnTo>
                  <a:lnTo>
                    <a:pt x="380" y="2669"/>
                  </a:lnTo>
                  <a:lnTo>
                    <a:pt x="368" y="2695"/>
                  </a:lnTo>
                  <a:lnTo>
                    <a:pt x="353" y="2717"/>
                  </a:lnTo>
                  <a:lnTo>
                    <a:pt x="335" y="2736"/>
                  </a:lnTo>
                  <a:lnTo>
                    <a:pt x="314" y="2751"/>
                  </a:lnTo>
                  <a:lnTo>
                    <a:pt x="291" y="2763"/>
                  </a:lnTo>
                  <a:lnTo>
                    <a:pt x="266" y="2772"/>
                  </a:lnTo>
                  <a:lnTo>
                    <a:pt x="241" y="2776"/>
                  </a:lnTo>
                  <a:lnTo>
                    <a:pt x="215" y="2779"/>
                  </a:lnTo>
                  <a:lnTo>
                    <a:pt x="190" y="2776"/>
                  </a:lnTo>
                  <a:lnTo>
                    <a:pt x="164" y="2772"/>
                  </a:lnTo>
                  <a:lnTo>
                    <a:pt x="139" y="2763"/>
                  </a:lnTo>
                  <a:lnTo>
                    <a:pt x="116" y="2751"/>
                  </a:lnTo>
                  <a:lnTo>
                    <a:pt x="95" y="2736"/>
                  </a:lnTo>
                  <a:lnTo>
                    <a:pt x="77" y="2717"/>
                  </a:lnTo>
                  <a:lnTo>
                    <a:pt x="62" y="2695"/>
                  </a:lnTo>
                  <a:lnTo>
                    <a:pt x="51" y="2669"/>
                  </a:lnTo>
                  <a:lnTo>
                    <a:pt x="43" y="2640"/>
                  </a:lnTo>
                  <a:lnTo>
                    <a:pt x="41" y="2608"/>
                  </a:lnTo>
                  <a:lnTo>
                    <a:pt x="41" y="1584"/>
                  </a:lnTo>
                  <a:lnTo>
                    <a:pt x="42" y="1562"/>
                  </a:lnTo>
                  <a:lnTo>
                    <a:pt x="45" y="1541"/>
                  </a:lnTo>
                  <a:lnTo>
                    <a:pt x="29" y="1512"/>
                  </a:lnTo>
                  <a:lnTo>
                    <a:pt x="16" y="1481"/>
                  </a:lnTo>
                  <a:lnTo>
                    <a:pt x="6" y="1447"/>
                  </a:lnTo>
                  <a:lnTo>
                    <a:pt x="1" y="1408"/>
                  </a:lnTo>
                  <a:lnTo>
                    <a:pt x="0" y="1368"/>
                  </a:lnTo>
                  <a:lnTo>
                    <a:pt x="11" y="1175"/>
                  </a:lnTo>
                  <a:lnTo>
                    <a:pt x="26" y="982"/>
                  </a:lnTo>
                  <a:lnTo>
                    <a:pt x="47" y="789"/>
                  </a:lnTo>
                  <a:lnTo>
                    <a:pt x="73" y="597"/>
                  </a:lnTo>
                  <a:lnTo>
                    <a:pt x="103" y="406"/>
                  </a:lnTo>
                  <a:lnTo>
                    <a:pt x="138" y="215"/>
                  </a:lnTo>
                  <a:lnTo>
                    <a:pt x="147" y="177"/>
                  </a:lnTo>
                  <a:lnTo>
                    <a:pt x="160" y="143"/>
                  </a:lnTo>
                  <a:lnTo>
                    <a:pt x="177" y="112"/>
                  </a:lnTo>
                  <a:lnTo>
                    <a:pt x="196" y="85"/>
                  </a:lnTo>
                  <a:lnTo>
                    <a:pt x="218" y="63"/>
                  </a:lnTo>
                  <a:lnTo>
                    <a:pt x="243" y="43"/>
                  </a:lnTo>
                  <a:lnTo>
                    <a:pt x="269" y="28"/>
                  </a:lnTo>
                  <a:lnTo>
                    <a:pt x="296" y="16"/>
                  </a:lnTo>
                  <a:lnTo>
                    <a:pt x="325" y="7"/>
                  </a:lnTo>
                  <a:lnTo>
                    <a:pt x="355" y="2"/>
                  </a:lnTo>
                  <a:lnTo>
                    <a:pt x="386" y="0"/>
                  </a:lnTo>
                  <a:close/>
                </a:path>
              </a:pathLst>
            </a:custGeom>
            <a:grpFill/>
            <a:ln w="0">
              <a:noFill/>
              <a:prstDash val="solid"/>
              <a:round/>
              <a:headEnd/>
              <a:tailEnd/>
            </a:ln>
          </p:spPr>
          <p:txBody>
            <a:bodyPr lIns="68580" tIns="34290" rIns="68580" bIns="34290"/>
            <a:lstStyle/>
            <a:p>
              <a:pPr defTabSz="685783" eaLnBrk="1" fontAlgn="auto" hangingPunct="1">
                <a:spcBef>
                  <a:spcPts val="0"/>
                </a:spcBef>
                <a:spcAft>
                  <a:spcPts val="0"/>
                </a:spcAft>
                <a:defRPr/>
              </a:pPr>
              <a:endParaRPr lang="en-US" sz="1013">
                <a:latin typeface="+mn-lt"/>
              </a:endParaRPr>
            </a:p>
          </p:txBody>
        </p:sp>
        <p:sp>
          <p:nvSpPr>
            <p:cNvPr id="30" name="Freeform 245">
              <a:extLst>
                <a:ext uri="{FF2B5EF4-FFF2-40B4-BE49-F238E27FC236}">
                  <a16:creationId xmlns:a16="http://schemas.microsoft.com/office/drawing/2014/main" id="{2B1BFB91-FB47-A316-E1E8-5A06A2DC92DE}"/>
                </a:ext>
              </a:extLst>
            </p:cNvPr>
            <p:cNvSpPr>
              <a:spLocks/>
            </p:cNvSpPr>
            <p:nvPr/>
          </p:nvSpPr>
          <p:spPr bwMode="auto">
            <a:xfrm>
              <a:off x="6465" y="3404"/>
              <a:ext cx="73" cy="75"/>
            </a:xfrm>
            <a:custGeom>
              <a:avLst/>
              <a:gdLst>
                <a:gd name="T0" fmla="*/ 332 w 663"/>
                <a:gd name="T1" fmla="*/ 0 h 670"/>
                <a:gd name="T2" fmla="*/ 377 w 663"/>
                <a:gd name="T3" fmla="*/ 2 h 670"/>
                <a:gd name="T4" fmla="*/ 420 w 663"/>
                <a:gd name="T5" fmla="*/ 12 h 670"/>
                <a:gd name="T6" fmla="*/ 461 w 663"/>
                <a:gd name="T7" fmla="*/ 26 h 670"/>
                <a:gd name="T8" fmla="*/ 499 w 663"/>
                <a:gd name="T9" fmla="*/ 45 h 670"/>
                <a:gd name="T10" fmla="*/ 534 w 663"/>
                <a:gd name="T11" fmla="*/ 69 h 670"/>
                <a:gd name="T12" fmla="*/ 566 w 663"/>
                <a:gd name="T13" fmla="*/ 97 h 670"/>
                <a:gd name="T14" fmla="*/ 594 w 663"/>
                <a:gd name="T15" fmla="*/ 130 h 670"/>
                <a:gd name="T16" fmla="*/ 618 w 663"/>
                <a:gd name="T17" fmla="*/ 165 h 670"/>
                <a:gd name="T18" fmla="*/ 637 w 663"/>
                <a:gd name="T19" fmla="*/ 204 h 670"/>
                <a:gd name="T20" fmla="*/ 651 w 663"/>
                <a:gd name="T21" fmla="*/ 245 h 670"/>
                <a:gd name="T22" fmla="*/ 660 w 663"/>
                <a:gd name="T23" fmla="*/ 289 h 670"/>
                <a:gd name="T24" fmla="*/ 663 w 663"/>
                <a:gd name="T25" fmla="*/ 335 h 670"/>
                <a:gd name="T26" fmla="*/ 660 w 663"/>
                <a:gd name="T27" fmla="*/ 380 h 670"/>
                <a:gd name="T28" fmla="*/ 651 w 663"/>
                <a:gd name="T29" fmla="*/ 424 h 670"/>
                <a:gd name="T30" fmla="*/ 637 w 663"/>
                <a:gd name="T31" fmla="*/ 466 h 670"/>
                <a:gd name="T32" fmla="*/ 618 w 663"/>
                <a:gd name="T33" fmla="*/ 504 h 670"/>
                <a:gd name="T34" fmla="*/ 594 w 663"/>
                <a:gd name="T35" fmla="*/ 539 h 670"/>
                <a:gd name="T36" fmla="*/ 566 w 663"/>
                <a:gd name="T37" fmla="*/ 572 h 670"/>
                <a:gd name="T38" fmla="*/ 534 w 663"/>
                <a:gd name="T39" fmla="*/ 601 h 670"/>
                <a:gd name="T40" fmla="*/ 499 w 663"/>
                <a:gd name="T41" fmla="*/ 625 h 670"/>
                <a:gd name="T42" fmla="*/ 461 w 663"/>
                <a:gd name="T43" fmla="*/ 643 h 670"/>
                <a:gd name="T44" fmla="*/ 420 w 663"/>
                <a:gd name="T45" fmla="*/ 658 h 670"/>
                <a:gd name="T46" fmla="*/ 377 w 663"/>
                <a:gd name="T47" fmla="*/ 667 h 670"/>
                <a:gd name="T48" fmla="*/ 332 w 663"/>
                <a:gd name="T49" fmla="*/ 670 h 670"/>
                <a:gd name="T50" fmla="*/ 286 w 663"/>
                <a:gd name="T51" fmla="*/ 667 h 670"/>
                <a:gd name="T52" fmla="*/ 244 w 663"/>
                <a:gd name="T53" fmla="*/ 658 h 670"/>
                <a:gd name="T54" fmla="*/ 203 w 663"/>
                <a:gd name="T55" fmla="*/ 643 h 670"/>
                <a:gd name="T56" fmla="*/ 165 w 663"/>
                <a:gd name="T57" fmla="*/ 625 h 670"/>
                <a:gd name="T58" fmla="*/ 129 w 663"/>
                <a:gd name="T59" fmla="*/ 601 h 670"/>
                <a:gd name="T60" fmla="*/ 98 w 663"/>
                <a:gd name="T61" fmla="*/ 572 h 670"/>
                <a:gd name="T62" fmla="*/ 70 w 663"/>
                <a:gd name="T63" fmla="*/ 539 h 670"/>
                <a:gd name="T64" fmla="*/ 46 w 663"/>
                <a:gd name="T65" fmla="*/ 504 h 670"/>
                <a:gd name="T66" fmla="*/ 26 w 663"/>
                <a:gd name="T67" fmla="*/ 466 h 670"/>
                <a:gd name="T68" fmla="*/ 12 w 663"/>
                <a:gd name="T69" fmla="*/ 424 h 670"/>
                <a:gd name="T70" fmla="*/ 4 w 663"/>
                <a:gd name="T71" fmla="*/ 380 h 670"/>
                <a:gd name="T72" fmla="*/ 0 w 663"/>
                <a:gd name="T73" fmla="*/ 335 h 670"/>
                <a:gd name="T74" fmla="*/ 4 w 663"/>
                <a:gd name="T75" fmla="*/ 289 h 670"/>
                <a:gd name="T76" fmla="*/ 12 w 663"/>
                <a:gd name="T77" fmla="*/ 245 h 670"/>
                <a:gd name="T78" fmla="*/ 26 w 663"/>
                <a:gd name="T79" fmla="*/ 204 h 670"/>
                <a:gd name="T80" fmla="*/ 46 w 663"/>
                <a:gd name="T81" fmla="*/ 165 h 670"/>
                <a:gd name="T82" fmla="*/ 70 w 663"/>
                <a:gd name="T83" fmla="*/ 130 h 670"/>
                <a:gd name="T84" fmla="*/ 98 w 663"/>
                <a:gd name="T85" fmla="*/ 97 h 670"/>
                <a:gd name="T86" fmla="*/ 129 w 663"/>
                <a:gd name="T87" fmla="*/ 69 h 670"/>
                <a:gd name="T88" fmla="*/ 165 w 663"/>
                <a:gd name="T89" fmla="*/ 45 h 670"/>
                <a:gd name="T90" fmla="*/ 203 w 663"/>
                <a:gd name="T91" fmla="*/ 26 h 670"/>
                <a:gd name="T92" fmla="*/ 244 w 663"/>
                <a:gd name="T93" fmla="*/ 12 h 670"/>
                <a:gd name="T94" fmla="*/ 286 w 663"/>
                <a:gd name="T95" fmla="*/ 2 h 670"/>
                <a:gd name="T96" fmla="*/ 332 w 663"/>
                <a:gd name="T97"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3" h="670">
                  <a:moveTo>
                    <a:pt x="332" y="0"/>
                  </a:moveTo>
                  <a:lnTo>
                    <a:pt x="377" y="2"/>
                  </a:lnTo>
                  <a:lnTo>
                    <a:pt x="420" y="12"/>
                  </a:lnTo>
                  <a:lnTo>
                    <a:pt x="461" y="26"/>
                  </a:lnTo>
                  <a:lnTo>
                    <a:pt x="499" y="45"/>
                  </a:lnTo>
                  <a:lnTo>
                    <a:pt x="534" y="69"/>
                  </a:lnTo>
                  <a:lnTo>
                    <a:pt x="566" y="97"/>
                  </a:lnTo>
                  <a:lnTo>
                    <a:pt x="594" y="130"/>
                  </a:lnTo>
                  <a:lnTo>
                    <a:pt x="618" y="165"/>
                  </a:lnTo>
                  <a:lnTo>
                    <a:pt x="637" y="204"/>
                  </a:lnTo>
                  <a:lnTo>
                    <a:pt x="651" y="245"/>
                  </a:lnTo>
                  <a:lnTo>
                    <a:pt x="660" y="289"/>
                  </a:lnTo>
                  <a:lnTo>
                    <a:pt x="663" y="335"/>
                  </a:lnTo>
                  <a:lnTo>
                    <a:pt x="660" y="380"/>
                  </a:lnTo>
                  <a:lnTo>
                    <a:pt x="651" y="424"/>
                  </a:lnTo>
                  <a:lnTo>
                    <a:pt x="637" y="466"/>
                  </a:lnTo>
                  <a:lnTo>
                    <a:pt x="618" y="504"/>
                  </a:lnTo>
                  <a:lnTo>
                    <a:pt x="594" y="539"/>
                  </a:lnTo>
                  <a:lnTo>
                    <a:pt x="566" y="572"/>
                  </a:lnTo>
                  <a:lnTo>
                    <a:pt x="534" y="601"/>
                  </a:lnTo>
                  <a:lnTo>
                    <a:pt x="499" y="625"/>
                  </a:lnTo>
                  <a:lnTo>
                    <a:pt x="461" y="643"/>
                  </a:lnTo>
                  <a:lnTo>
                    <a:pt x="420" y="658"/>
                  </a:lnTo>
                  <a:lnTo>
                    <a:pt x="377" y="667"/>
                  </a:lnTo>
                  <a:lnTo>
                    <a:pt x="332" y="670"/>
                  </a:lnTo>
                  <a:lnTo>
                    <a:pt x="286" y="667"/>
                  </a:lnTo>
                  <a:lnTo>
                    <a:pt x="244" y="658"/>
                  </a:lnTo>
                  <a:lnTo>
                    <a:pt x="203" y="643"/>
                  </a:lnTo>
                  <a:lnTo>
                    <a:pt x="165" y="625"/>
                  </a:lnTo>
                  <a:lnTo>
                    <a:pt x="129" y="601"/>
                  </a:lnTo>
                  <a:lnTo>
                    <a:pt x="98" y="572"/>
                  </a:lnTo>
                  <a:lnTo>
                    <a:pt x="70" y="539"/>
                  </a:lnTo>
                  <a:lnTo>
                    <a:pt x="46" y="504"/>
                  </a:lnTo>
                  <a:lnTo>
                    <a:pt x="26" y="466"/>
                  </a:lnTo>
                  <a:lnTo>
                    <a:pt x="12" y="424"/>
                  </a:lnTo>
                  <a:lnTo>
                    <a:pt x="4" y="380"/>
                  </a:lnTo>
                  <a:lnTo>
                    <a:pt x="0" y="335"/>
                  </a:lnTo>
                  <a:lnTo>
                    <a:pt x="4" y="289"/>
                  </a:lnTo>
                  <a:lnTo>
                    <a:pt x="12" y="245"/>
                  </a:lnTo>
                  <a:lnTo>
                    <a:pt x="26" y="204"/>
                  </a:lnTo>
                  <a:lnTo>
                    <a:pt x="46" y="165"/>
                  </a:lnTo>
                  <a:lnTo>
                    <a:pt x="70" y="130"/>
                  </a:lnTo>
                  <a:lnTo>
                    <a:pt x="98" y="97"/>
                  </a:lnTo>
                  <a:lnTo>
                    <a:pt x="129" y="69"/>
                  </a:lnTo>
                  <a:lnTo>
                    <a:pt x="165" y="45"/>
                  </a:lnTo>
                  <a:lnTo>
                    <a:pt x="203" y="26"/>
                  </a:lnTo>
                  <a:lnTo>
                    <a:pt x="244" y="12"/>
                  </a:lnTo>
                  <a:lnTo>
                    <a:pt x="286" y="2"/>
                  </a:lnTo>
                  <a:lnTo>
                    <a:pt x="332" y="0"/>
                  </a:lnTo>
                  <a:close/>
                </a:path>
              </a:pathLst>
            </a:custGeom>
            <a:grpFill/>
            <a:ln w="0">
              <a:noFill/>
              <a:prstDash val="solid"/>
              <a:round/>
              <a:headEnd/>
              <a:tailEnd/>
            </a:ln>
          </p:spPr>
          <p:txBody>
            <a:bodyPr lIns="68580" tIns="34290" rIns="68580" bIns="34290"/>
            <a:lstStyle/>
            <a:p>
              <a:pPr defTabSz="685783" eaLnBrk="1" fontAlgn="auto" hangingPunct="1">
                <a:spcBef>
                  <a:spcPts val="0"/>
                </a:spcBef>
                <a:spcAft>
                  <a:spcPts val="0"/>
                </a:spcAft>
                <a:defRPr/>
              </a:pPr>
              <a:endParaRPr lang="en-US" sz="1013">
                <a:latin typeface="+mn-lt"/>
              </a:endParaRPr>
            </a:p>
          </p:txBody>
        </p:sp>
      </p:grpSp>
      <p:pic>
        <p:nvPicPr>
          <p:cNvPr id="34" name="Content Placeholder 33" descr="Bullseye with solid fill">
            <a:extLst>
              <a:ext uri="{FF2B5EF4-FFF2-40B4-BE49-F238E27FC236}">
                <a16:creationId xmlns:a16="http://schemas.microsoft.com/office/drawing/2014/main" id="{034E3FFF-B699-A3D8-2443-03D1E5078696}"/>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743198" y="684498"/>
            <a:ext cx="914400" cy="914400"/>
          </a:xfrm>
        </p:spPr>
      </p:pic>
      <p:pic>
        <p:nvPicPr>
          <p:cNvPr id="3" name="Picture 2">
            <a:extLst>
              <a:ext uri="{FF2B5EF4-FFF2-40B4-BE49-F238E27FC236}">
                <a16:creationId xmlns:a16="http://schemas.microsoft.com/office/drawing/2014/main" id="{A04DAA02-15B5-B220-90DA-9B6B8043BB29}"/>
              </a:ext>
            </a:extLst>
          </p:cNvPr>
          <p:cNvPicPr>
            <a:picLocks noChangeAspect="1"/>
          </p:cNvPicPr>
          <p:nvPr/>
        </p:nvPicPr>
        <p:blipFill>
          <a:blip r:embed="rId5"/>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210283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1E37F-D4D2-77BA-19C8-250E2CA691B2}"/>
              </a:ext>
            </a:extLst>
          </p:cNvPr>
          <p:cNvSpPr txBox="1">
            <a:spLocks/>
          </p:cNvSpPr>
          <p:nvPr/>
        </p:nvSpPr>
        <p:spPr>
          <a:xfrm>
            <a:off x="1657598" y="642198"/>
            <a:ext cx="870560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0100"/>
                </a:solidFill>
                <a:latin typeface="Poppins" pitchFamily="2" charset="77"/>
                <a:cs typeface="Poppins" pitchFamily="2" charset="77"/>
              </a:rPr>
              <a:t>WHAT KIND OF RELATIONSHIPS DO WE HAVE?</a:t>
            </a:r>
          </a:p>
        </p:txBody>
      </p:sp>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2"/>
          <a:stretch>
            <a:fillRect/>
          </a:stretch>
        </p:blipFill>
        <p:spPr>
          <a:xfrm>
            <a:off x="8882743" y="209633"/>
            <a:ext cx="3155702" cy="433296"/>
          </a:xfrm>
          <a:prstGeom prst="rect">
            <a:avLst/>
          </a:prstGeom>
        </p:spPr>
      </p:pic>
      <p:sp>
        <p:nvSpPr>
          <p:cNvPr id="3" name="TextBox 2">
            <a:extLst>
              <a:ext uri="{FF2B5EF4-FFF2-40B4-BE49-F238E27FC236}">
                <a16:creationId xmlns:a16="http://schemas.microsoft.com/office/drawing/2014/main" id="{7604EEB8-B688-A26B-7A76-FA264BA1FEE7}"/>
              </a:ext>
            </a:extLst>
          </p:cNvPr>
          <p:cNvSpPr txBox="1"/>
          <p:nvPr/>
        </p:nvSpPr>
        <p:spPr>
          <a:xfrm>
            <a:off x="382633" y="1898230"/>
            <a:ext cx="11257280" cy="4401205"/>
          </a:xfrm>
          <a:prstGeom prst="rect">
            <a:avLst/>
          </a:prstGeom>
          <a:noFill/>
        </p:spPr>
        <p:txBody>
          <a:bodyPr wrap="square" rtlCol="0">
            <a:spAutoFit/>
          </a:bodyPr>
          <a:lstStyle/>
          <a:p>
            <a:pPr marL="723265" lvl="1" indent="-361315">
              <a:buFont typeface="Arial"/>
              <a:buChar char="•"/>
            </a:pPr>
            <a:r>
              <a:rPr lang="en-US" sz="2800" dirty="0">
                <a:solidFill>
                  <a:srgbClr val="939598"/>
                </a:solidFill>
                <a:latin typeface="Poppins"/>
              </a:rPr>
              <a:t>A relationship is when two or more people have a connection and choose to pursue that connection. </a:t>
            </a:r>
            <a:endParaRPr lang="en-US" sz="2800" dirty="0">
              <a:solidFill>
                <a:srgbClr val="939598"/>
              </a:solidFill>
            </a:endParaRPr>
          </a:p>
          <a:p>
            <a:pPr marL="723265" lvl="1" indent="-361315">
              <a:buFont typeface="Arial"/>
              <a:buChar char="•"/>
            </a:pPr>
            <a:r>
              <a:rPr lang="en-US" sz="2800" dirty="0">
                <a:solidFill>
                  <a:srgbClr val="939598"/>
                </a:solidFill>
                <a:latin typeface="Poppins"/>
              </a:rPr>
              <a:t>There are all kinds of people who we can choose to have relationships with.</a:t>
            </a:r>
            <a:endParaRPr lang="en-US" sz="2800" dirty="0">
              <a:solidFill>
                <a:srgbClr val="939598"/>
              </a:solidFill>
              <a:latin typeface="Poppins"/>
              <a:cs typeface="Poppins"/>
            </a:endParaRPr>
          </a:p>
          <a:p>
            <a:pPr marL="723265" lvl="1" indent="-361315">
              <a:buFont typeface="Arial"/>
              <a:buChar char="•"/>
            </a:pPr>
            <a:r>
              <a:rPr lang="en-US" sz="2800" dirty="0">
                <a:solidFill>
                  <a:srgbClr val="939598"/>
                </a:solidFill>
                <a:latin typeface="Poppins"/>
              </a:rPr>
              <a:t>Examples include:</a:t>
            </a:r>
            <a:endParaRPr lang="en-US" sz="2800" dirty="0">
              <a:solidFill>
                <a:srgbClr val="939598"/>
              </a:solidFill>
              <a:latin typeface="Poppins"/>
              <a:cs typeface="Poppins"/>
            </a:endParaRPr>
          </a:p>
          <a:p>
            <a:pPr marL="1447165" lvl="2" indent="-481965">
              <a:buFont typeface="Arial"/>
              <a:buChar char="⚬"/>
            </a:pPr>
            <a:r>
              <a:rPr lang="en-US" sz="2800" dirty="0">
                <a:solidFill>
                  <a:srgbClr val="939598"/>
                </a:solidFill>
                <a:latin typeface="Poppins"/>
              </a:rPr>
              <a:t>Platonic, romantic, familial, colleagues, acquaintances </a:t>
            </a:r>
            <a:endParaRPr lang="en-US" sz="2800" dirty="0">
              <a:solidFill>
                <a:srgbClr val="939598"/>
              </a:solidFill>
              <a:latin typeface="Poppins"/>
              <a:cs typeface="Poppins"/>
            </a:endParaRPr>
          </a:p>
          <a:p>
            <a:pPr marL="723265" lvl="1" indent="-361315">
              <a:buFont typeface="Arial"/>
              <a:buChar char="•"/>
            </a:pPr>
            <a:r>
              <a:rPr lang="en-US" sz="2800" dirty="0">
                <a:solidFill>
                  <a:srgbClr val="939598"/>
                </a:solidFill>
                <a:latin typeface="Poppins"/>
              </a:rPr>
              <a:t>Every day we choose to engage in all kinds of relationships with different people. Each relationship we have is unique! </a:t>
            </a:r>
            <a:endParaRPr lang="en-US" sz="2800" dirty="0">
              <a:solidFill>
                <a:srgbClr val="939598"/>
              </a:solidFill>
              <a:latin typeface="Poppins"/>
              <a:cs typeface="Poppins"/>
            </a:endParaRPr>
          </a:p>
        </p:txBody>
      </p:sp>
      <p:pic>
        <p:nvPicPr>
          <p:cNvPr id="18" name="Content Placeholder 4" descr="Badge Question Mark with solid fill">
            <a:extLst>
              <a:ext uri="{FF2B5EF4-FFF2-40B4-BE49-F238E27FC236}">
                <a16:creationId xmlns:a16="http://schemas.microsoft.com/office/drawing/2014/main" id="{F1E1AB6B-E6C2-A23C-C1BE-0956E89FDD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3198" y="709512"/>
            <a:ext cx="914400" cy="914400"/>
          </a:xfrm>
          <a:prstGeom prst="rect">
            <a:avLst/>
          </a:prstGeom>
        </p:spPr>
      </p:pic>
      <p:pic>
        <p:nvPicPr>
          <p:cNvPr id="2" name="Picture 1">
            <a:extLst>
              <a:ext uri="{FF2B5EF4-FFF2-40B4-BE49-F238E27FC236}">
                <a16:creationId xmlns:a16="http://schemas.microsoft.com/office/drawing/2014/main" id="{45FD68A6-BB53-F4F3-E352-2CD2BFC53AD8}"/>
              </a:ext>
            </a:extLst>
          </p:cNvPr>
          <p:cNvPicPr>
            <a:picLocks noChangeAspect="1"/>
          </p:cNvPicPr>
          <p:nvPr/>
        </p:nvPicPr>
        <p:blipFill>
          <a:blip r:embed="rId5"/>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4244805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1E37F-D4D2-77BA-19C8-250E2CA691B2}"/>
              </a:ext>
            </a:extLst>
          </p:cNvPr>
          <p:cNvSpPr txBox="1">
            <a:spLocks/>
          </p:cNvSpPr>
          <p:nvPr/>
        </p:nvSpPr>
        <p:spPr>
          <a:xfrm>
            <a:off x="1657598" y="832698"/>
            <a:ext cx="870560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0100"/>
                </a:solidFill>
                <a:latin typeface="Poppins" pitchFamily="2" charset="77"/>
                <a:cs typeface="Poppins" pitchFamily="2" charset="77"/>
              </a:rPr>
              <a:t>HEALTHY RELATIONSHIPS</a:t>
            </a:r>
          </a:p>
        </p:txBody>
      </p:sp>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2"/>
          <a:stretch>
            <a:fillRect/>
          </a:stretch>
        </p:blipFill>
        <p:spPr>
          <a:xfrm>
            <a:off x="8882743" y="209633"/>
            <a:ext cx="3155702" cy="433296"/>
          </a:xfrm>
          <a:prstGeom prst="rect">
            <a:avLst/>
          </a:prstGeom>
        </p:spPr>
      </p:pic>
      <p:sp>
        <p:nvSpPr>
          <p:cNvPr id="3" name="TextBox 2">
            <a:extLst>
              <a:ext uri="{FF2B5EF4-FFF2-40B4-BE49-F238E27FC236}">
                <a16:creationId xmlns:a16="http://schemas.microsoft.com/office/drawing/2014/main" id="{7604EEB8-B688-A26B-7A76-FA264BA1FEE7}"/>
              </a:ext>
            </a:extLst>
          </p:cNvPr>
          <p:cNvSpPr txBox="1"/>
          <p:nvPr/>
        </p:nvSpPr>
        <p:spPr>
          <a:xfrm>
            <a:off x="538480" y="1747098"/>
            <a:ext cx="11115040" cy="1077218"/>
          </a:xfrm>
          <a:prstGeom prst="rect">
            <a:avLst/>
          </a:prstGeom>
          <a:noFill/>
        </p:spPr>
        <p:txBody>
          <a:bodyPr wrap="square" rtlCol="0">
            <a:spAutoFit/>
          </a:bodyPr>
          <a:lstStyle/>
          <a:p>
            <a:r>
              <a:rPr lang="en-US" sz="3200" dirty="0">
                <a:solidFill>
                  <a:srgbClr val="939598"/>
                </a:solidFill>
                <a:latin typeface="Poppins"/>
              </a:rPr>
              <a:t>We can make a choice to have healthy relationships. </a:t>
            </a:r>
          </a:p>
          <a:p>
            <a:r>
              <a:rPr lang="en-US" sz="3200" dirty="0">
                <a:solidFill>
                  <a:srgbClr val="939598"/>
                </a:solidFill>
                <a:latin typeface="Poppins"/>
              </a:rPr>
              <a:t>Healthy relationships can grow with: </a:t>
            </a:r>
          </a:p>
        </p:txBody>
      </p:sp>
      <p:pic>
        <p:nvPicPr>
          <p:cNvPr id="5" name="Graphic 4" descr="Badge Heart with solid fill">
            <a:extLst>
              <a:ext uri="{FF2B5EF4-FFF2-40B4-BE49-F238E27FC236}">
                <a16:creationId xmlns:a16="http://schemas.microsoft.com/office/drawing/2014/main" id="{A0CFDE04-6F08-21CB-4010-0A441D397A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3198" y="642929"/>
            <a:ext cx="914400" cy="914400"/>
          </a:xfrm>
          <a:prstGeom prst="rect">
            <a:avLst/>
          </a:prstGeom>
        </p:spPr>
      </p:pic>
      <p:sp>
        <p:nvSpPr>
          <p:cNvPr id="6" name="TextBox 5">
            <a:extLst>
              <a:ext uri="{FF2B5EF4-FFF2-40B4-BE49-F238E27FC236}">
                <a16:creationId xmlns:a16="http://schemas.microsoft.com/office/drawing/2014/main" id="{65932F83-3606-1A4F-945A-498C92C49D29}"/>
              </a:ext>
            </a:extLst>
          </p:cNvPr>
          <p:cNvSpPr txBox="1"/>
          <p:nvPr/>
        </p:nvSpPr>
        <p:spPr>
          <a:xfrm>
            <a:off x="1300480" y="4334885"/>
            <a:ext cx="1899920" cy="584775"/>
          </a:xfrm>
          <a:prstGeom prst="rect">
            <a:avLst/>
          </a:prstGeom>
          <a:solidFill>
            <a:srgbClr val="FF0100"/>
          </a:solidFill>
        </p:spPr>
        <p:txBody>
          <a:bodyPr wrap="square" rtlCol="0">
            <a:spAutoFit/>
          </a:bodyPr>
          <a:lstStyle/>
          <a:p>
            <a:pPr marL="9525" lvl="1" algn="ctr"/>
            <a:r>
              <a:rPr lang="en-US" sz="3200" dirty="0">
                <a:solidFill>
                  <a:schemeClr val="bg1"/>
                </a:solidFill>
                <a:latin typeface="Poppins"/>
              </a:rPr>
              <a:t>Time</a:t>
            </a:r>
          </a:p>
        </p:txBody>
      </p:sp>
      <p:sp>
        <p:nvSpPr>
          <p:cNvPr id="7" name="TextBox 6">
            <a:extLst>
              <a:ext uri="{FF2B5EF4-FFF2-40B4-BE49-F238E27FC236}">
                <a16:creationId xmlns:a16="http://schemas.microsoft.com/office/drawing/2014/main" id="{5F2921E0-8061-4F91-A93C-173205317668}"/>
              </a:ext>
            </a:extLst>
          </p:cNvPr>
          <p:cNvSpPr txBox="1"/>
          <p:nvPr/>
        </p:nvSpPr>
        <p:spPr>
          <a:xfrm>
            <a:off x="3940629" y="4334885"/>
            <a:ext cx="1757680" cy="584775"/>
          </a:xfrm>
          <a:prstGeom prst="rect">
            <a:avLst/>
          </a:prstGeom>
          <a:solidFill>
            <a:srgbClr val="FF0100">
              <a:alpha val="60000"/>
            </a:srgbClr>
          </a:solidFill>
        </p:spPr>
        <p:txBody>
          <a:bodyPr wrap="square" rtlCol="0">
            <a:spAutoFit/>
          </a:bodyPr>
          <a:lstStyle/>
          <a:p>
            <a:pPr marL="9525" lvl="1" algn="ctr"/>
            <a:r>
              <a:rPr lang="en-US" sz="3200" dirty="0">
                <a:solidFill>
                  <a:schemeClr val="bg1"/>
                </a:solidFill>
                <a:latin typeface="Poppins"/>
              </a:rPr>
              <a:t>Effort</a:t>
            </a:r>
          </a:p>
        </p:txBody>
      </p:sp>
      <p:sp>
        <p:nvSpPr>
          <p:cNvPr id="8" name="TextBox 7">
            <a:extLst>
              <a:ext uri="{FF2B5EF4-FFF2-40B4-BE49-F238E27FC236}">
                <a16:creationId xmlns:a16="http://schemas.microsoft.com/office/drawing/2014/main" id="{86A4BA3E-F579-C1C2-45D9-B31FC90FF06E}"/>
              </a:ext>
            </a:extLst>
          </p:cNvPr>
          <p:cNvSpPr txBox="1"/>
          <p:nvPr/>
        </p:nvSpPr>
        <p:spPr>
          <a:xfrm>
            <a:off x="6438538" y="4334885"/>
            <a:ext cx="2034177" cy="584775"/>
          </a:xfrm>
          <a:prstGeom prst="rect">
            <a:avLst/>
          </a:prstGeom>
          <a:solidFill>
            <a:srgbClr val="FF5D04"/>
          </a:solidFill>
        </p:spPr>
        <p:txBody>
          <a:bodyPr wrap="square" rtlCol="0">
            <a:spAutoFit/>
          </a:bodyPr>
          <a:lstStyle/>
          <a:p>
            <a:pPr marL="9525" lvl="1" algn="ctr"/>
            <a:r>
              <a:rPr lang="en-US" sz="3200" dirty="0">
                <a:solidFill>
                  <a:schemeClr val="bg1"/>
                </a:solidFill>
                <a:latin typeface="Poppins"/>
              </a:rPr>
              <a:t>Support</a:t>
            </a:r>
          </a:p>
        </p:txBody>
      </p:sp>
      <p:sp>
        <p:nvSpPr>
          <p:cNvPr id="9" name="TextBox 8">
            <a:extLst>
              <a:ext uri="{FF2B5EF4-FFF2-40B4-BE49-F238E27FC236}">
                <a16:creationId xmlns:a16="http://schemas.microsoft.com/office/drawing/2014/main" id="{E87300B7-9840-A297-033A-7DFD0343D5AC}"/>
              </a:ext>
            </a:extLst>
          </p:cNvPr>
          <p:cNvSpPr txBox="1"/>
          <p:nvPr/>
        </p:nvSpPr>
        <p:spPr>
          <a:xfrm>
            <a:off x="9212943" y="4334885"/>
            <a:ext cx="1810657" cy="584775"/>
          </a:xfrm>
          <a:prstGeom prst="rect">
            <a:avLst/>
          </a:prstGeom>
          <a:solidFill>
            <a:srgbClr val="FF5D04">
              <a:alpha val="60000"/>
            </a:srgbClr>
          </a:solidFill>
        </p:spPr>
        <p:txBody>
          <a:bodyPr wrap="square" rtlCol="0">
            <a:spAutoFit/>
          </a:bodyPr>
          <a:lstStyle/>
          <a:p>
            <a:pPr marL="9525" lvl="1" algn="ctr"/>
            <a:r>
              <a:rPr lang="en-US" sz="3200" dirty="0">
                <a:solidFill>
                  <a:schemeClr val="bg1"/>
                </a:solidFill>
                <a:latin typeface="Poppins"/>
              </a:rPr>
              <a:t>Trust</a:t>
            </a:r>
          </a:p>
        </p:txBody>
      </p:sp>
      <p:pic>
        <p:nvPicPr>
          <p:cNvPr id="12" name="Graphic 11" descr="Stopwatch 75% with solid fill">
            <a:extLst>
              <a:ext uri="{FF2B5EF4-FFF2-40B4-BE49-F238E27FC236}">
                <a16:creationId xmlns:a16="http://schemas.microsoft.com/office/drawing/2014/main" id="{C9595C06-A40D-55E0-B5AB-D60D4E4490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11831" y="3237461"/>
            <a:ext cx="1077218" cy="1077218"/>
          </a:xfrm>
          <a:prstGeom prst="rect">
            <a:avLst/>
          </a:prstGeom>
        </p:spPr>
      </p:pic>
      <p:sp>
        <p:nvSpPr>
          <p:cNvPr id="15" name="Freeform 359">
            <a:extLst>
              <a:ext uri="{FF2B5EF4-FFF2-40B4-BE49-F238E27FC236}">
                <a16:creationId xmlns:a16="http://schemas.microsoft.com/office/drawing/2014/main" id="{6D46A013-A345-2AEE-5ECD-75AC51BB6E16}"/>
              </a:ext>
            </a:extLst>
          </p:cNvPr>
          <p:cNvSpPr>
            <a:spLocks noEditPoints="1"/>
          </p:cNvSpPr>
          <p:nvPr/>
        </p:nvSpPr>
        <p:spPr bwMode="auto">
          <a:xfrm>
            <a:off x="7039925" y="3322920"/>
            <a:ext cx="831402" cy="825934"/>
          </a:xfrm>
          <a:custGeom>
            <a:avLst/>
            <a:gdLst>
              <a:gd name="T0" fmla="*/ 1518 w 3384"/>
              <a:gd name="T1" fmla="*/ 2943 h 3362"/>
              <a:gd name="T2" fmla="*/ 1826 w 3384"/>
              <a:gd name="T3" fmla="*/ 3203 h 3362"/>
              <a:gd name="T4" fmla="*/ 1985 w 3384"/>
              <a:gd name="T5" fmla="*/ 3197 h 3362"/>
              <a:gd name="T6" fmla="*/ 2084 w 3384"/>
              <a:gd name="T7" fmla="*/ 3079 h 3362"/>
              <a:gd name="T8" fmla="*/ 2067 w 3384"/>
              <a:gd name="T9" fmla="*/ 2916 h 3362"/>
              <a:gd name="T10" fmla="*/ 1833 w 3384"/>
              <a:gd name="T11" fmla="*/ 2651 h 3362"/>
              <a:gd name="T12" fmla="*/ 1858 w 3384"/>
              <a:gd name="T13" fmla="*/ 2614 h 3362"/>
              <a:gd name="T14" fmla="*/ 2168 w 3384"/>
              <a:gd name="T15" fmla="*/ 2900 h 3362"/>
              <a:gd name="T16" fmla="*/ 2333 w 3384"/>
              <a:gd name="T17" fmla="*/ 2939 h 3362"/>
              <a:gd name="T18" fmla="*/ 2465 w 3384"/>
              <a:gd name="T19" fmla="*/ 2862 h 3362"/>
              <a:gd name="T20" fmla="*/ 2496 w 3384"/>
              <a:gd name="T21" fmla="*/ 2709 h 3362"/>
              <a:gd name="T22" fmla="*/ 2411 w 3384"/>
              <a:gd name="T23" fmla="*/ 2550 h 3362"/>
              <a:gd name="T24" fmla="*/ 2181 w 3384"/>
              <a:gd name="T25" fmla="*/ 2282 h 3362"/>
              <a:gd name="T26" fmla="*/ 2505 w 3384"/>
              <a:gd name="T27" fmla="*/ 2569 h 3362"/>
              <a:gd name="T28" fmla="*/ 2664 w 3384"/>
              <a:gd name="T29" fmla="*/ 2654 h 3362"/>
              <a:gd name="T30" fmla="*/ 2818 w 3384"/>
              <a:gd name="T31" fmla="*/ 2623 h 3362"/>
              <a:gd name="T32" fmla="*/ 2894 w 3384"/>
              <a:gd name="T33" fmla="*/ 2490 h 3362"/>
              <a:gd name="T34" fmla="*/ 2855 w 3384"/>
              <a:gd name="T35" fmla="*/ 2326 h 3362"/>
              <a:gd name="T36" fmla="*/ 2513 w 3384"/>
              <a:gd name="T37" fmla="*/ 1959 h 3362"/>
              <a:gd name="T38" fmla="*/ 2550 w 3384"/>
              <a:gd name="T39" fmla="*/ 1934 h 3362"/>
              <a:gd name="T40" fmla="*/ 2939 w 3384"/>
              <a:gd name="T41" fmla="*/ 2292 h 3362"/>
              <a:gd name="T42" fmla="*/ 3102 w 3384"/>
              <a:gd name="T43" fmla="*/ 2308 h 3362"/>
              <a:gd name="T44" fmla="*/ 3219 w 3384"/>
              <a:gd name="T45" fmla="*/ 2210 h 3362"/>
              <a:gd name="T46" fmla="*/ 3226 w 3384"/>
              <a:gd name="T47" fmla="*/ 2050 h 3362"/>
              <a:gd name="T48" fmla="*/ 1796 w 3384"/>
              <a:gd name="T49" fmla="*/ 571 h 3362"/>
              <a:gd name="T50" fmla="*/ 1221 w 3384"/>
              <a:gd name="T51" fmla="*/ 13 h 3362"/>
              <a:gd name="T52" fmla="*/ 2190 w 3384"/>
              <a:gd name="T53" fmla="*/ 4 h 3362"/>
              <a:gd name="T54" fmla="*/ 2285 w 3384"/>
              <a:gd name="T55" fmla="*/ 14 h 3362"/>
              <a:gd name="T56" fmla="*/ 3374 w 3384"/>
              <a:gd name="T57" fmla="*/ 1109 h 3362"/>
              <a:gd name="T58" fmla="*/ 3168 w 3384"/>
              <a:gd name="T59" fmla="*/ 1742 h 3362"/>
              <a:gd name="T60" fmla="*/ 3353 w 3384"/>
              <a:gd name="T61" fmla="*/ 1978 h 3362"/>
              <a:gd name="T62" fmla="*/ 3379 w 3384"/>
              <a:gd name="T63" fmla="*/ 2188 h 3362"/>
              <a:gd name="T64" fmla="*/ 3290 w 3384"/>
              <a:gd name="T65" fmla="*/ 2370 h 3362"/>
              <a:gd name="T66" fmla="*/ 3122 w 3384"/>
              <a:gd name="T67" fmla="*/ 2457 h 3362"/>
              <a:gd name="T68" fmla="*/ 3028 w 3384"/>
              <a:gd name="T69" fmla="*/ 2579 h 3362"/>
              <a:gd name="T70" fmla="*/ 2921 w 3384"/>
              <a:gd name="T71" fmla="*/ 2735 h 3362"/>
              <a:gd name="T72" fmla="*/ 2743 w 3384"/>
              <a:gd name="T73" fmla="*/ 2803 h 3362"/>
              <a:gd name="T74" fmla="*/ 2628 w 3384"/>
              <a:gd name="T75" fmla="*/ 2869 h 3362"/>
              <a:gd name="T76" fmla="*/ 2523 w 3384"/>
              <a:gd name="T77" fmla="*/ 3020 h 3362"/>
              <a:gd name="T78" fmla="*/ 2345 w 3384"/>
              <a:gd name="T79" fmla="*/ 3087 h 3362"/>
              <a:gd name="T80" fmla="*/ 2219 w 3384"/>
              <a:gd name="T81" fmla="*/ 3148 h 3362"/>
              <a:gd name="T82" fmla="*/ 2115 w 3384"/>
              <a:gd name="T83" fmla="*/ 3293 h 3362"/>
              <a:gd name="T84" fmla="*/ 1938 w 3384"/>
              <a:gd name="T85" fmla="*/ 3361 h 3362"/>
              <a:gd name="T86" fmla="*/ 1692 w 3384"/>
              <a:gd name="T87" fmla="*/ 3299 h 3362"/>
              <a:gd name="T88" fmla="*/ 1447 w 3384"/>
              <a:gd name="T89" fmla="*/ 3361 h 3362"/>
              <a:gd name="T90" fmla="*/ 1268 w 3384"/>
              <a:gd name="T91" fmla="*/ 3293 h 3362"/>
              <a:gd name="T92" fmla="*/ 1165 w 3384"/>
              <a:gd name="T93" fmla="*/ 3148 h 3362"/>
              <a:gd name="T94" fmla="*/ 1038 w 3384"/>
              <a:gd name="T95" fmla="*/ 3087 h 3362"/>
              <a:gd name="T96" fmla="*/ 860 w 3384"/>
              <a:gd name="T97" fmla="*/ 3020 h 3362"/>
              <a:gd name="T98" fmla="*/ 756 w 3384"/>
              <a:gd name="T99" fmla="*/ 2869 h 3362"/>
              <a:gd name="T100" fmla="*/ 642 w 3384"/>
              <a:gd name="T101" fmla="*/ 2803 h 3362"/>
              <a:gd name="T102" fmla="*/ 463 w 3384"/>
              <a:gd name="T103" fmla="*/ 2735 h 3362"/>
              <a:gd name="T104" fmla="*/ 356 w 3384"/>
              <a:gd name="T105" fmla="*/ 2579 h 3362"/>
              <a:gd name="T106" fmla="*/ 261 w 3384"/>
              <a:gd name="T107" fmla="*/ 2457 h 3362"/>
              <a:gd name="T108" fmla="*/ 93 w 3384"/>
              <a:gd name="T109" fmla="*/ 2370 h 3362"/>
              <a:gd name="T110" fmla="*/ 4 w 3384"/>
              <a:gd name="T111" fmla="*/ 2188 h 3362"/>
              <a:gd name="T112" fmla="*/ 31 w 3384"/>
              <a:gd name="T113" fmla="*/ 1978 h 3362"/>
              <a:gd name="T114" fmla="*/ 216 w 3384"/>
              <a:gd name="T115" fmla="*/ 1742 h 3362"/>
              <a:gd name="T116" fmla="*/ 2 w 3384"/>
              <a:gd name="T117" fmla="*/ 1134 h 3362"/>
              <a:gd name="T118" fmla="*/ 1081 w 3384"/>
              <a:gd name="T119" fmla="*/ 26 h 3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84" h="3362">
                <a:moveTo>
                  <a:pt x="1170" y="148"/>
                </a:moveTo>
                <a:lnTo>
                  <a:pt x="147" y="1170"/>
                </a:lnTo>
                <a:lnTo>
                  <a:pt x="408" y="1835"/>
                </a:lnTo>
                <a:lnTo>
                  <a:pt x="981" y="2408"/>
                </a:lnTo>
                <a:lnTo>
                  <a:pt x="1518" y="2943"/>
                </a:lnTo>
                <a:lnTo>
                  <a:pt x="1700" y="3127"/>
                </a:lnTo>
                <a:lnTo>
                  <a:pt x="1730" y="3152"/>
                </a:lnTo>
                <a:lnTo>
                  <a:pt x="1761" y="3175"/>
                </a:lnTo>
                <a:lnTo>
                  <a:pt x="1792" y="3192"/>
                </a:lnTo>
                <a:lnTo>
                  <a:pt x="1826" y="3203"/>
                </a:lnTo>
                <a:lnTo>
                  <a:pt x="1859" y="3212"/>
                </a:lnTo>
                <a:lnTo>
                  <a:pt x="1892" y="3215"/>
                </a:lnTo>
                <a:lnTo>
                  <a:pt x="1925" y="3214"/>
                </a:lnTo>
                <a:lnTo>
                  <a:pt x="1957" y="3207"/>
                </a:lnTo>
                <a:lnTo>
                  <a:pt x="1985" y="3197"/>
                </a:lnTo>
                <a:lnTo>
                  <a:pt x="2013" y="3181"/>
                </a:lnTo>
                <a:lnTo>
                  <a:pt x="2037" y="3161"/>
                </a:lnTo>
                <a:lnTo>
                  <a:pt x="2058" y="3136"/>
                </a:lnTo>
                <a:lnTo>
                  <a:pt x="2073" y="3109"/>
                </a:lnTo>
                <a:lnTo>
                  <a:pt x="2084" y="3079"/>
                </a:lnTo>
                <a:lnTo>
                  <a:pt x="2089" y="3048"/>
                </a:lnTo>
                <a:lnTo>
                  <a:pt x="2092" y="3015"/>
                </a:lnTo>
                <a:lnTo>
                  <a:pt x="2088" y="2983"/>
                </a:lnTo>
                <a:lnTo>
                  <a:pt x="2080" y="2950"/>
                </a:lnTo>
                <a:lnTo>
                  <a:pt x="2067" y="2916"/>
                </a:lnTo>
                <a:lnTo>
                  <a:pt x="2050" y="2884"/>
                </a:lnTo>
                <a:lnTo>
                  <a:pt x="2029" y="2853"/>
                </a:lnTo>
                <a:lnTo>
                  <a:pt x="2003" y="2825"/>
                </a:lnTo>
                <a:lnTo>
                  <a:pt x="1838" y="2659"/>
                </a:lnTo>
                <a:lnTo>
                  <a:pt x="1833" y="2651"/>
                </a:lnTo>
                <a:lnTo>
                  <a:pt x="1832" y="2641"/>
                </a:lnTo>
                <a:lnTo>
                  <a:pt x="1834" y="2630"/>
                </a:lnTo>
                <a:lnTo>
                  <a:pt x="1839" y="2622"/>
                </a:lnTo>
                <a:lnTo>
                  <a:pt x="1848" y="2616"/>
                </a:lnTo>
                <a:lnTo>
                  <a:pt x="1858" y="2614"/>
                </a:lnTo>
                <a:lnTo>
                  <a:pt x="1868" y="2616"/>
                </a:lnTo>
                <a:lnTo>
                  <a:pt x="1876" y="2621"/>
                </a:lnTo>
                <a:lnTo>
                  <a:pt x="2108" y="2853"/>
                </a:lnTo>
                <a:lnTo>
                  <a:pt x="2137" y="2879"/>
                </a:lnTo>
                <a:lnTo>
                  <a:pt x="2168" y="2900"/>
                </a:lnTo>
                <a:lnTo>
                  <a:pt x="2201" y="2917"/>
                </a:lnTo>
                <a:lnTo>
                  <a:pt x="2234" y="2930"/>
                </a:lnTo>
                <a:lnTo>
                  <a:pt x="2268" y="2937"/>
                </a:lnTo>
                <a:lnTo>
                  <a:pt x="2300" y="2941"/>
                </a:lnTo>
                <a:lnTo>
                  <a:pt x="2333" y="2939"/>
                </a:lnTo>
                <a:lnTo>
                  <a:pt x="2364" y="2933"/>
                </a:lnTo>
                <a:lnTo>
                  <a:pt x="2394" y="2922"/>
                </a:lnTo>
                <a:lnTo>
                  <a:pt x="2420" y="2907"/>
                </a:lnTo>
                <a:lnTo>
                  <a:pt x="2445" y="2886"/>
                </a:lnTo>
                <a:lnTo>
                  <a:pt x="2465" y="2862"/>
                </a:lnTo>
                <a:lnTo>
                  <a:pt x="2481" y="2835"/>
                </a:lnTo>
                <a:lnTo>
                  <a:pt x="2491" y="2805"/>
                </a:lnTo>
                <a:lnTo>
                  <a:pt x="2498" y="2775"/>
                </a:lnTo>
                <a:lnTo>
                  <a:pt x="2499" y="2742"/>
                </a:lnTo>
                <a:lnTo>
                  <a:pt x="2496" y="2709"/>
                </a:lnTo>
                <a:lnTo>
                  <a:pt x="2487" y="2675"/>
                </a:lnTo>
                <a:lnTo>
                  <a:pt x="2475" y="2642"/>
                </a:lnTo>
                <a:lnTo>
                  <a:pt x="2458" y="2610"/>
                </a:lnTo>
                <a:lnTo>
                  <a:pt x="2437" y="2580"/>
                </a:lnTo>
                <a:lnTo>
                  <a:pt x="2411" y="2550"/>
                </a:lnTo>
                <a:lnTo>
                  <a:pt x="2180" y="2319"/>
                </a:lnTo>
                <a:lnTo>
                  <a:pt x="2173" y="2309"/>
                </a:lnTo>
                <a:lnTo>
                  <a:pt x="2172" y="2300"/>
                </a:lnTo>
                <a:lnTo>
                  <a:pt x="2174" y="2290"/>
                </a:lnTo>
                <a:lnTo>
                  <a:pt x="2181" y="2282"/>
                </a:lnTo>
                <a:lnTo>
                  <a:pt x="2189" y="2275"/>
                </a:lnTo>
                <a:lnTo>
                  <a:pt x="2199" y="2273"/>
                </a:lnTo>
                <a:lnTo>
                  <a:pt x="2208" y="2275"/>
                </a:lnTo>
                <a:lnTo>
                  <a:pt x="2217" y="2280"/>
                </a:lnTo>
                <a:lnTo>
                  <a:pt x="2505" y="2569"/>
                </a:lnTo>
                <a:lnTo>
                  <a:pt x="2535" y="2594"/>
                </a:lnTo>
                <a:lnTo>
                  <a:pt x="2566" y="2616"/>
                </a:lnTo>
                <a:lnTo>
                  <a:pt x="2597" y="2633"/>
                </a:lnTo>
                <a:lnTo>
                  <a:pt x="2631" y="2645"/>
                </a:lnTo>
                <a:lnTo>
                  <a:pt x="2664" y="2654"/>
                </a:lnTo>
                <a:lnTo>
                  <a:pt x="2697" y="2657"/>
                </a:lnTo>
                <a:lnTo>
                  <a:pt x="2730" y="2655"/>
                </a:lnTo>
                <a:lnTo>
                  <a:pt x="2762" y="2650"/>
                </a:lnTo>
                <a:lnTo>
                  <a:pt x="2790" y="2639"/>
                </a:lnTo>
                <a:lnTo>
                  <a:pt x="2818" y="2623"/>
                </a:lnTo>
                <a:lnTo>
                  <a:pt x="2842" y="2603"/>
                </a:lnTo>
                <a:lnTo>
                  <a:pt x="2863" y="2579"/>
                </a:lnTo>
                <a:lnTo>
                  <a:pt x="2878" y="2551"/>
                </a:lnTo>
                <a:lnTo>
                  <a:pt x="2889" y="2521"/>
                </a:lnTo>
                <a:lnTo>
                  <a:pt x="2894" y="2490"/>
                </a:lnTo>
                <a:lnTo>
                  <a:pt x="2897" y="2458"/>
                </a:lnTo>
                <a:lnTo>
                  <a:pt x="2893" y="2425"/>
                </a:lnTo>
                <a:lnTo>
                  <a:pt x="2885" y="2391"/>
                </a:lnTo>
                <a:lnTo>
                  <a:pt x="2872" y="2358"/>
                </a:lnTo>
                <a:lnTo>
                  <a:pt x="2855" y="2326"/>
                </a:lnTo>
                <a:lnTo>
                  <a:pt x="2834" y="2295"/>
                </a:lnTo>
                <a:lnTo>
                  <a:pt x="2808" y="2266"/>
                </a:lnTo>
                <a:lnTo>
                  <a:pt x="2520" y="1977"/>
                </a:lnTo>
                <a:lnTo>
                  <a:pt x="2515" y="1969"/>
                </a:lnTo>
                <a:lnTo>
                  <a:pt x="2513" y="1959"/>
                </a:lnTo>
                <a:lnTo>
                  <a:pt x="2515" y="1950"/>
                </a:lnTo>
                <a:lnTo>
                  <a:pt x="2521" y="1941"/>
                </a:lnTo>
                <a:lnTo>
                  <a:pt x="2530" y="1935"/>
                </a:lnTo>
                <a:lnTo>
                  <a:pt x="2539" y="1933"/>
                </a:lnTo>
                <a:lnTo>
                  <a:pt x="2550" y="1934"/>
                </a:lnTo>
                <a:lnTo>
                  <a:pt x="2558" y="1940"/>
                </a:lnTo>
                <a:lnTo>
                  <a:pt x="2847" y="2229"/>
                </a:lnTo>
                <a:lnTo>
                  <a:pt x="2875" y="2254"/>
                </a:lnTo>
                <a:lnTo>
                  <a:pt x="2906" y="2275"/>
                </a:lnTo>
                <a:lnTo>
                  <a:pt x="2939" y="2292"/>
                </a:lnTo>
                <a:lnTo>
                  <a:pt x="2972" y="2305"/>
                </a:lnTo>
                <a:lnTo>
                  <a:pt x="3005" y="2312"/>
                </a:lnTo>
                <a:lnTo>
                  <a:pt x="3039" y="2317"/>
                </a:lnTo>
                <a:lnTo>
                  <a:pt x="3070" y="2314"/>
                </a:lnTo>
                <a:lnTo>
                  <a:pt x="3102" y="2308"/>
                </a:lnTo>
                <a:lnTo>
                  <a:pt x="3132" y="2297"/>
                </a:lnTo>
                <a:lnTo>
                  <a:pt x="3158" y="2283"/>
                </a:lnTo>
                <a:lnTo>
                  <a:pt x="3183" y="2261"/>
                </a:lnTo>
                <a:lnTo>
                  <a:pt x="3203" y="2237"/>
                </a:lnTo>
                <a:lnTo>
                  <a:pt x="3219" y="2210"/>
                </a:lnTo>
                <a:lnTo>
                  <a:pt x="3230" y="2181"/>
                </a:lnTo>
                <a:lnTo>
                  <a:pt x="3236" y="2150"/>
                </a:lnTo>
                <a:lnTo>
                  <a:pt x="3237" y="2117"/>
                </a:lnTo>
                <a:lnTo>
                  <a:pt x="3234" y="2084"/>
                </a:lnTo>
                <a:lnTo>
                  <a:pt x="3226" y="2050"/>
                </a:lnTo>
                <a:lnTo>
                  <a:pt x="3214" y="2017"/>
                </a:lnTo>
                <a:lnTo>
                  <a:pt x="3197" y="1986"/>
                </a:lnTo>
                <a:lnTo>
                  <a:pt x="3175" y="1954"/>
                </a:lnTo>
                <a:lnTo>
                  <a:pt x="3150" y="1925"/>
                </a:lnTo>
                <a:lnTo>
                  <a:pt x="1796" y="571"/>
                </a:lnTo>
                <a:lnTo>
                  <a:pt x="1170" y="148"/>
                </a:lnTo>
                <a:close/>
                <a:moveTo>
                  <a:pt x="1166" y="0"/>
                </a:moveTo>
                <a:lnTo>
                  <a:pt x="1166" y="0"/>
                </a:lnTo>
                <a:lnTo>
                  <a:pt x="1193" y="4"/>
                </a:lnTo>
                <a:lnTo>
                  <a:pt x="1221" y="13"/>
                </a:lnTo>
                <a:lnTo>
                  <a:pt x="1247" y="27"/>
                </a:lnTo>
                <a:lnTo>
                  <a:pt x="1692" y="328"/>
                </a:lnTo>
                <a:lnTo>
                  <a:pt x="2137" y="27"/>
                </a:lnTo>
                <a:lnTo>
                  <a:pt x="2164" y="13"/>
                </a:lnTo>
                <a:lnTo>
                  <a:pt x="2190" y="4"/>
                </a:lnTo>
                <a:lnTo>
                  <a:pt x="2219" y="0"/>
                </a:lnTo>
                <a:lnTo>
                  <a:pt x="2219" y="0"/>
                </a:lnTo>
                <a:lnTo>
                  <a:pt x="2241" y="1"/>
                </a:lnTo>
                <a:lnTo>
                  <a:pt x="2263" y="5"/>
                </a:lnTo>
                <a:lnTo>
                  <a:pt x="2285" y="14"/>
                </a:lnTo>
                <a:lnTo>
                  <a:pt x="2304" y="26"/>
                </a:lnTo>
                <a:lnTo>
                  <a:pt x="2322" y="40"/>
                </a:lnTo>
                <a:lnTo>
                  <a:pt x="3344" y="1063"/>
                </a:lnTo>
                <a:lnTo>
                  <a:pt x="3361" y="1084"/>
                </a:lnTo>
                <a:lnTo>
                  <a:pt x="3374" y="1109"/>
                </a:lnTo>
                <a:lnTo>
                  <a:pt x="3381" y="1134"/>
                </a:lnTo>
                <a:lnTo>
                  <a:pt x="3384" y="1162"/>
                </a:lnTo>
                <a:lnTo>
                  <a:pt x="3381" y="1189"/>
                </a:lnTo>
                <a:lnTo>
                  <a:pt x="3374" y="1217"/>
                </a:lnTo>
                <a:lnTo>
                  <a:pt x="3168" y="1742"/>
                </a:lnTo>
                <a:lnTo>
                  <a:pt x="3251" y="1824"/>
                </a:lnTo>
                <a:lnTo>
                  <a:pt x="3283" y="1860"/>
                </a:lnTo>
                <a:lnTo>
                  <a:pt x="3310" y="1898"/>
                </a:lnTo>
                <a:lnTo>
                  <a:pt x="3333" y="1938"/>
                </a:lnTo>
                <a:lnTo>
                  <a:pt x="3353" y="1978"/>
                </a:lnTo>
                <a:lnTo>
                  <a:pt x="3367" y="2021"/>
                </a:lnTo>
                <a:lnTo>
                  <a:pt x="3377" y="2062"/>
                </a:lnTo>
                <a:lnTo>
                  <a:pt x="3382" y="2104"/>
                </a:lnTo>
                <a:lnTo>
                  <a:pt x="3383" y="2147"/>
                </a:lnTo>
                <a:lnTo>
                  <a:pt x="3379" y="2188"/>
                </a:lnTo>
                <a:lnTo>
                  <a:pt x="3371" y="2229"/>
                </a:lnTo>
                <a:lnTo>
                  <a:pt x="3358" y="2267"/>
                </a:lnTo>
                <a:lnTo>
                  <a:pt x="3340" y="2304"/>
                </a:lnTo>
                <a:lnTo>
                  <a:pt x="3318" y="2338"/>
                </a:lnTo>
                <a:lnTo>
                  <a:pt x="3290" y="2370"/>
                </a:lnTo>
                <a:lnTo>
                  <a:pt x="3261" y="2394"/>
                </a:lnTo>
                <a:lnTo>
                  <a:pt x="3230" y="2416"/>
                </a:lnTo>
                <a:lnTo>
                  <a:pt x="3197" y="2433"/>
                </a:lnTo>
                <a:lnTo>
                  <a:pt x="3161" y="2447"/>
                </a:lnTo>
                <a:lnTo>
                  <a:pt x="3122" y="2457"/>
                </a:lnTo>
                <a:lnTo>
                  <a:pt x="3083" y="2462"/>
                </a:lnTo>
                <a:lnTo>
                  <a:pt x="3043" y="2463"/>
                </a:lnTo>
                <a:lnTo>
                  <a:pt x="3042" y="2502"/>
                </a:lnTo>
                <a:lnTo>
                  <a:pt x="3037" y="2540"/>
                </a:lnTo>
                <a:lnTo>
                  <a:pt x="3028" y="2579"/>
                </a:lnTo>
                <a:lnTo>
                  <a:pt x="3014" y="2615"/>
                </a:lnTo>
                <a:lnTo>
                  <a:pt x="2997" y="2649"/>
                </a:lnTo>
                <a:lnTo>
                  <a:pt x="2975" y="2680"/>
                </a:lnTo>
                <a:lnTo>
                  <a:pt x="2948" y="2710"/>
                </a:lnTo>
                <a:lnTo>
                  <a:pt x="2921" y="2735"/>
                </a:lnTo>
                <a:lnTo>
                  <a:pt x="2889" y="2757"/>
                </a:lnTo>
                <a:lnTo>
                  <a:pt x="2855" y="2775"/>
                </a:lnTo>
                <a:lnTo>
                  <a:pt x="2819" y="2789"/>
                </a:lnTo>
                <a:lnTo>
                  <a:pt x="2782" y="2798"/>
                </a:lnTo>
                <a:lnTo>
                  <a:pt x="2743" y="2803"/>
                </a:lnTo>
                <a:lnTo>
                  <a:pt x="2701" y="2804"/>
                </a:lnTo>
                <a:lnTo>
                  <a:pt x="2673" y="2802"/>
                </a:lnTo>
                <a:lnTo>
                  <a:pt x="2643" y="2798"/>
                </a:lnTo>
                <a:lnTo>
                  <a:pt x="2638" y="2834"/>
                </a:lnTo>
                <a:lnTo>
                  <a:pt x="2628" y="2869"/>
                </a:lnTo>
                <a:lnTo>
                  <a:pt x="2614" y="2903"/>
                </a:lnTo>
                <a:lnTo>
                  <a:pt x="2597" y="2936"/>
                </a:lnTo>
                <a:lnTo>
                  <a:pt x="2576" y="2967"/>
                </a:lnTo>
                <a:lnTo>
                  <a:pt x="2552" y="2994"/>
                </a:lnTo>
                <a:lnTo>
                  <a:pt x="2523" y="3020"/>
                </a:lnTo>
                <a:lnTo>
                  <a:pt x="2491" y="3041"/>
                </a:lnTo>
                <a:lnTo>
                  <a:pt x="2458" y="3059"/>
                </a:lnTo>
                <a:lnTo>
                  <a:pt x="2422" y="3073"/>
                </a:lnTo>
                <a:lnTo>
                  <a:pt x="2384" y="3082"/>
                </a:lnTo>
                <a:lnTo>
                  <a:pt x="2345" y="3087"/>
                </a:lnTo>
                <a:lnTo>
                  <a:pt x="2305" y="3088"/>
                </a:lnTo>
                <a:lnTo>
                  <a:pt x="2270" y="3085"/>
                </a:lnTo>
                <a:lnTo>
                  <a:pt x="2235" y="3079"/>
                </a:lnTo>
                <a:lnTo>
                  <a:pt x="2228" y="3114"/>
                </a:lnTo>
                <a:lnTo>
                  <a:pt x="2219" y="3148"/>
                </a:lnTo>
                <a:lnTo>
                  <a:pt x="2205" y="3181"/>
                </a:lnTo>
                <a:lnTo>
                  <a:pt x="2188" y="3212"/>
                </a:lnTo>
                <a:lnTo>
                  <a:pt x="2168" y="3241"/>
                </a:lnTo>
                <a:lnTo>
                  <a:pt x="2143" y="3268"/>
                </a:lnTo>
                <a:lnTo>
                  <a:pt x="2115" y="3293"/>
                </a:lnTo>
                <a:lnTo>
                  <a:pt x="2084" y="3315"/>
                </a:lnTo>
                <a:lnTo>
                  <a:pt x="2050" y="3333"/>
                </a:lnTo>
                <a:lnTo>
                  <a:pt x="2014" y="3346"/>
                </a:lnTo>
                <a:lnTo>
                  <a:pt x="1977" y="3356"/>
                </a:lnTo>
                <a:lnTo>
                  <a:pt x="1938" y="3361"/>
                </a:lnTo>
                <a:lnTo>
                  <a:pt x="1896" y="3362"/>
                </a:lnTo>
                <a:lnTo>
                  <a:pt x="1844" y="3357"/>
                </a:lnTo>
                <a:lnTo>
                  <a:pt x="1791" y="3344"/>
                </a:lnTo>
                <a:lnTo>
                  <a:pt x="1740" y="3324"/>
                </a:lnTo>
                <a:lnTo>
                  <a:pt x="1692" y="3299"/>
                </a:lnTo>
                <a:lnTo>
                  <a:pt x="1643" y="3324"/>
                </a:lnTo>
                <a:lnTo>
                  <a:pt x="1592" y="3344"/>
                </a:lnTo>
                <a:lnTo>
                  <a:pt x="1540" y="3357"/>
                </a:lnTo>
                <a:lnTo>
                  <a:pt x="1487" y="3362"/>
                </a:lnTo>
                <a:lnTo>
                  <a:pt x="1447" y="3361"/>
                </a:lnTo>
                <a:lnTo>
                  <a:pt x="1407" y="3356"/>
                </a:lnTo>
                <a:lnTo>
                  <a:pt x="1369" y="3346"/>
                </a:lnTo>
                <a:lnTo>
                  <a:pt x="1333" y="3333"/>
                </a:lnTo>
                <a:lnTo>
                  <a:pt x="1299" y="3315"/>
                </a:lnTo>
                <a:lnTo>
                  <a:pt x="1268" y="3293"/>
                </a:lnTo>
                <a:lnTo>
                  <a:pt x="1240" y="3268"/>
                </a:lnTo>
                <a:lnTo>
                  <a:pt x="1215" y="3241"/>
                </a:lnTo>
                <a:lnTo>
                  <a:pt x="1195" y="3212"/>
                </a:lnTo>
                <a:lnTo>
                  <a:pt x="1178" y="3181"/>
                </a:lnTo>
                <a:lnTo>
                  <a:pt x="1165" y="3148"/>
                </a:lnTo>
                <a:lnTo>
                  <a:pt x="1155" y="3114"/>
                </a:lnTo>
                <a:lnTo>
                  <a:pt x="1149" y="3079"/>
                </a:lnTo>
                <a:lnTo>
                  <a:pt x="1114" y="3085"/>
                </a:lnTo>
                <a:lnTo>
                  <a:pt x="1079" y="3088"/>
                </a:lnTo>
                <a:lnTo>
                  <a:pt x="1038" y="3087"/>
                </a:lnTo>
                <a:lnTo>
                  <a:pt x="999" y="3082"/>
                </a:lnTo>
                <a:lnTo>
                  <a:pt x="962" y="3073"/>
                </a:lnTo>
                <a:lnTo>
                  <a:pt x="926" y="3059"/>
                </a:lnTo>
                <a:lnTo>
                  <a:pt x="892" y="3041"/>
                </a:lnTo>
                <a:lnTo>
                  <a:pt x="860" y="3020"/>
                </a:lnTo>
                <a:lnTo>
                  <a:pt x="832" y="2994"/>
                </a:lnTo>
                <a:lnTo>
                  <a:pt x="807" y="2967"/>
                </a:lnTo>
                <a:lnTo>
                  <a:pt x="786" y="2936"/>
                </a:lnTo>
                <a:lnTo>
                  <a:pt x="769" y="2903"/>
                </a:lnTo>
                <a:lnTo>
                  <a:pt x="756" y="2869"/>
                </a:lnTo>
                <a:lnTo>
                  <a:pt x="747" y="2834"/>
                </a:lnTo>
                <a:lnTo>
                  <a:pt x="740" y="2798"/>
                </a:lnTo>
                <a:lnTo>
                  <a:pt x="712" y="2802"/>
                </a:lnTo>
                <a:lnTo>
                  <a:pt x="682" y="2804"/>
                </a:lnTo>
                <a:lnTo>
                  <a:pt x="642" y="2803"/>
                </a:lnTo>
                <a:lnTo>
                  <a:pt x="602" y="2798"/>
                </a:lnTo>
                <a:lnTo>
                  <a:pt x="564" y="2789"/>
                </a:lnTo>
                <a:lnTo>
                  <a:pt x="528" y="2775"/>
                </a:lnTo>
                <a:lnTo>
                  <a:pt x="494" y="2757"/>
                </a:lnTo>
                <a:lnTo>
                  <a:pt x="463" y="2735"/>
                </a:lnTo>
                <a:lnTo>
                  <a:pt x="435" y="2710"/>
                </a:lnTo>
                <a:lnTo>
                  <a:pt x="408" y="2680"/>
                </a:lnTo>
                <a:lnTo>
                  <a:pt x="387" y="2649"/>
                </a:lnTo>
                <a:lnTo>
                  <a:pt x="369" y="2615"/>
                </a:lnTo>
                <a:lnTo>
                  <a:pt x="356" y="2579"/>
                </a:lnTo>
                <a:lnTo>
                  <a:pt x="347" y="2540"/>
                </a:lnTo>
                <a:lnTo>
                  <a:pt x="342" y="2502"/>
                </a:lnTo>
                <a:lnTo>
                  <a:pt x="340" y="2463"/>
                </a:lnTo>
                <a:lnTo>
                  <a:pt x="300" y="2462"/>
                </a:lnTo>
                <a:lnTo>
                  <a:pt x="261" y="2457"/>
                </a:lnTo>
                <a:lnTo>
                  <a:pt x="224" y="2447"/>
                </a:lnTo>
                <a:lnTo>
                  <a:pt x="188" y="2433"/>
                </a:lnTo>
                <a:lnTo>
                  <a:pt x="154" y="2416"/>
                </a:lnTo>
                <a:lnTo>
                  <a:pt x="122" y="2394"/>
                </a:lnTo>
                <a:lnTo>
                  <a:pt x="93" y="2370"/>
                </a:lnTo>
                <a:lnTo>
                  <a:pt x="66" y="2338"/>
                </a:lnTo>
                <a:lnTo>
                  <a:pt x="43" y="2304"/>
                </a:lnTo>
                <a:lnTo>
                  <a:pt x="25" y="2267"/>
                </a:lnTo>
                <a:lnTo>
                  <a:pt x="13" y="2229"/>
                </a:lnTo>
                <a:lnTo>
                  <a:pt x="4" y="2188"/>
                </a:lnTo>
                <a:lnTo>
                  <a:pt x="0" y="2147"/>
                </a:lnTo>
                <a:lnTo>
                  <a:pt x="1" y="2104"/>
                </a:lnTo>
                <a:lnTo>
                  <a:pt x="6" y="2062"/>
                </a:lnTo>
                <a:lnTo>
                  <a:pt x="17" y="2021"/>
                </a:lnTo>
                <a:lnTo>
                  <a:pt x="31" y="1978"/>
                </a:lnTo>
                <a:lnTo>
                  <a:pt x="50" y="1938"/>
                </a:lnTo>
                <a:lnTo>
                  <a:pt x="73" y="1898"/>
                </a:lnTo>
                <a:lnTo>
                  <a:pt x="101" y="1860"/>
                </a:lnTo>
                <a:lnTo>
                  <a:pt x="134" y="1824"/>
                </a:lnTo>
                <a:lnTo>
                  <a:pt x="216" y="1742"/>
                </a:lnTo>
                <a:lnTo>
                  <a:pt x="11" y="1217"/>
                </a:lnTo>
                <a:lnTo>
                  <a:pt x="2" y="1189"/>
                </a:lnTo>
                <a:lnTo>
                  <a:pt x="0" y="1163"/>
                </a:lnTo>
                <a:lnTo>
                  <a:pt x="0" y="1160"/>
                </a:lnTo>
                <a:lnTo>
                  <a:pt x="2" y="1134"/>
                </a:lnTo>
                <a:lnTo>
                  <a:pt x="11" y="1109"/>
                </a:lnTo>
                <a:lnTo>
                  <a:pt x="22" y="1084"/>
                </a:lnTo>
                <a:lnTo>
                  <a:pt x="40" y="1063"/>
                </a:lnTo>
                <a:lnTo>
                  <a:pt x="1063" y="40"/>
                </a:lnTo>
                <a:lnTo>
                  <a:pt x="1081" y="26"/>
                </a:lnTo>
                <a:lnTo>
                  <a:pt x="1100" y="14"/>
                </a:lnTo>
                <a:lnTo>
                  <a:pt x="1121" y="5"/>
                </a:lnTo>
                <a:lnTo>
                  <a:pt x="1143" y="1"/>
                </a:lnTo>
                <a:lnTo>
                  <a:pt x="1166" y="0"/>
                </a:lnTo>
                <a:close/>
              </a:path>
            </a:pathLst>
          </a:custGeom>
          <a:solidFill>
            <a:srgbClr val="FF5D04"/>
          </a:solidFill>
          <a:ln w="0">
            <a:noFill/>
            <a:prstDash val="solid"/>
            <a:round/>
            <a:headEnd/>
            <a:tailEnd/>
          </a:ln>
        </p:spPr>
        <p:txBody>
          <a:bodyPr lIns="68580" tIns="34290" rIns="68580" bIns="34290"/>
          <a:lstStyle/>
          <a:p>
            <a:pPr defTabSz="685783" eaLnBrk="1" fontAlgn="auto" hangingPunct="1">
              <a:spcBef>
                <a:spcPts val="0"/>
              </a:spcBef>
              <a:spcAft>
                <a:spcPts val="0"/>
              </a:spcAft>
              <a:defRPr/>
            </a:pPr>
            <a:endParaRPr lang="en-US" sz="1013" dirty="0">
              <a:latin typeface="+mn-lt"/>
            </a:endParaRPr>
          </a:p>
        </p:txBody>
      </p:sp>
      <p:grpSp>
        <p:nvGrpSpPr>
          <p:cNvPr id="16" name="Group 15">
            <a:extLst>
              <a:ext uri="{FF2B5EF4-FFF2-40B4-BE49-F238E27FC236}">
                <a16:creationId xmlns:a16="http://schemas.microsoft.com/office/drawing/2014/main" id="{9C5C3003-FF87-2586-598B-26C7AF5668D8}"/>
              </a:ext>
            </a:extLst>
          </p:cNvPr>
          <p:cNvGrpSpPr/>
          <p:nvPr/>
        </p:nvGrpSpPr>
        <p:grpSpPr>
          <a:xfrm>
            <a:off x="4409254" y="3335915"/>
            <a:ext cx="820431" cy="815946"/>
            <a:chOff x="9359900" y="5256213"/>
            <a:chExt cx="290513" cy="288925"/>
          </a:xfrm>
          <a:solidFill>
            <a:srgbClr val="FF0100">
              <a:alpha val="60000"/>
            </a:srgbClr>
          </a:solidFill>
        </p:grpSpPr>
        <p:sp>
          <p:nvSpPr>
            <p:cNvPr id="17" name="Freeform 1445">
              <a:extLst>
                <a:ext uri="{FF2B5EF4-FFF2-40B4-BE49-F238E27FC236}">
                  <a16:creationId xmlns:a16="http://schemas.microsoft.com/office/drawing/2014/main" id="{B42E84BA-D268-39F5-E7B0-12A1B9218A92}"/>
                </a:ext>
              </a:extLst>
            </p:cNvPr>
            <p:cNvSpPr>
              <a:spLocks/>
            </p:cNvSpPr>
            <p:nvPr/>
          </p:nvSpPr>
          <p:spPr bwMode="auto">
            <a:xfrm>
              <a:off x="9556750" y="5256213"/>
              <a:ext cx="50800" cy="52387"/>
            </a:xfrm>
            <a:custGeom>
              <a:avLst/>
              <a:gdLst>
                <a:gd name="T0" fmla="*/ 304 w 608"/>
                <a:gd name="T1" fmla="*/ 0 h 579"/>
                <a:gd name="T2" fmla="*/ 349 w 608"/>
                <a:gd name="T3" fmla="*/ 3 h 579"/>
                <a:gd name="T4" fmla="*/ 392 w 608"/>
                <a:gd name="T5" fmla="*/ 12 h 579"/>
                <a:gd name="T6" fmla="*/ 432 w 608"/>
                <a:gd name="T7" fmla="*/ 27 h 579"/>
                <a:gd name="T8" fmla="*/ 470 w 608"/>
                <a:gd name="T9" fmla="*/ 47 h 579"/>
                <a:gd name="T10" fmla="*/ 503 w 608"/>
                <a:gd name="T11" fmla="*/ 71 h 579"/>
                <a:gd name="T12" fmla="*/ 534 w 608"/>
                <a:gd name="T13" fmla="*/ 99 h 579"/>
                <a:gd name="T14" fmla="*/ 559 w 608"/>
                <a:gd name="T15" fmla="*/ 132 h 579"/>
                <a:gd name="T16" fmla="*/ 580 w 608"/>
                <a:gd name="T17" fmla="*/ 167 h 579"/>
                <a:gd name="T18" fmla="*/ 595 w 608"/>
                <a:gd name="T19" fmla="*/ 206 h 579"/>
                <a:gd name="T20" fmla="*/ 605 w 608"/>
                <a:gd name="T21" fmla="*/ 246 h 579"/>
                <a:gd name="T22" fmla="*/ 608 w 608"/>
                <a:gd name="T23" fmla="*/ 289 h 579"/>
                <a:gd name="T24" fmla="*/ 605 w 608"/>
                <a:gd name="T25" fmla="*/ 332 h 579"/>
                <a:gd name="T26" fmla="*/ 595 w 608"/>
                <a:gd name="T27" fmla="*/ 372 h 579"/>
                <a:gd name="T28" fmla="*/ 580 w 608"/>
                <a:gd name="T29" fmla="*/ 411 h 579"/>
                <a:gd name="T30" fmla="*/ 559 w 608"/>
                <a:gd name="T31" fmla="*/ 446 h 579"/>
                <a:gd name="T32" fmla="*/ 534 w 608"/>
                <a:gd name="T33" fmla="*/ 478 h 579"/>
                <a:gd name="T34" fmla="*/ 503 w 608"/>
                <a:gd name="T35" fmla="*/ 507 h 579"/>
                <a:gd name="T36" fmla="*/ 470 w 608"/>
                <a:gd name="T37" fmla="*/ 531 h 579"/>
                <a:gd name="T38" fmla="*/ 432 w 608"/>
                <a:gd name="T39" fmla="*/ 552 h 579"/>
                <a:gd name="T40" fmla="*/ 392 w 608"/>
                <a:gd name="T41" fmla="*/ 566 h 579"/>
                <a:gd name="T42" fmla="*/ 349 w 608"/>
                <a:gd name="T43" fmla="*/ 575 h 579"/>
                <a:gd name="T44" fmla="*/ 304 w 608"/>
                <a:gd name="T45" fmla="*/ 579 h 579"/>
                <a:gd name="T46" fmla="*/ 259 w 608"/>
                <a:gd name="T47" fmla="*/ 575 h 579"/>
                <a:gd name="T48" fmla="*/ 216 w 608"/>
                <a:gd name="T49" fmla="*/ 566 h 579"/>
                <a:gd name="T50" fmla="*/ 176 w 608"/>
                <a:gd name="T51" fmla="*/ 552 h 579"/>
                <a:gd name="T52" fmla="*/ 138 w 608"/>
                <a:gd name="T53" fmla="*/ 531 h 579"/>
                <a:gd name="T54" fmla="*/ 104 w 608"/>
                <a:gd name="T55" fmla="*/ 507 h 579"/>
                <a:gd name="T56" fmla="*/ 75 w 608"/>
                <a:gd name="T57" fmla="*/ 478 h 579"/>
                <a:gd name="T58" fmla="*/ 48 w 608"/>
                <a:gd name="T59" fmla="*/ 446 h 579"/>
                <a:gd name="T60" fmla="*/ 28 w 608"/>
                <a:gd name="T61" fmla="*/ 411 h 579"/>
                <a:gd name="T62" fmla="*/ 12 w 608"/>
                <a:gd name="T63" fmla="*/ 372 h 579"/>
                <a:gd name="T64" fmla="*/ 3 w 608"/>
                <a:gd name="T65" fmla="*/ 332 h 579"/>
                <a:gd name="T66" fmla="*/ 0 w 608"/>
                <a:gd name="T67" fmla="*/ 289 h 579"/>
                <a:gd name="T68" fmla="*/ 3 w 608"/>
                <a:gd name="T69" fmla="*/ 246 h 579"/>
                <a:gd name="T70" fmla="*/ 12 w 608"/>
                <a:gd name="T71" fmla="*/ 206 h 579"/>
                <a:gd name="T72" fmla="*/ 28 w 608"/>
                <a:gd name="T73" fmla="*/ 167 h 579"/>
                <a:gd name="T74" fmla="*/ 48 w 608"/>
                <a:gd name="T75" fmla="*/ 132 h 579"/>
                <a:gd name="T76" fmla="*/ 75 w 608"/>
                <a:gd name="T77" fmla="*/ 99 h 579"/>
                <a:gd name="T78" fmla="*/ 104 w 608"/>
                <a:gd name="T79" fmla="*/ 71 h 579"/>
                <a:gd name="T80" fmla="*/ 138 w 608"/>
                <a:gd name="T81" fmla="*/ 47 h 579"/>
                <a:gd name="T82" fmla="*/ 176 w 608"/>
                <a:gd name="T83" fmla="*/ 27 h 579"/>
                <a:gd name="T84" fmla="*/ 216 w 608"/>
                <a:gd name="T85" fmla="*/ 12 h 579"/>
                <a:gd name="T86" fmla="*/ 259 w 608"/>
                <a:gd name="T87" fmla="*/ 3 h 579"/>
                <a:gd name="T88" fmla="*/ 304 w 608"/>
                <a:gd name="T89"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8" h="579">
                  <a:moveTo>
                    <a:pt x="304" y="0"/>
                  </a:moveTo>
                  <a:lnTo>
                    <a:pt x="349" y="3"/>
                  </a:lnTo>
                  <a:lnTo>
                    <a:pt x="392" y="12"/>
                  </a:lnTo>
                  <a:lnTo>
                    <a:pt x="432" y="27"/>
                  </a:lnTo>
                  <a:lnTo>
                    <a:pt x="470" y="47"/>
                  </a:lnTo>
                  <a:lnTo>
                    <a:pt x="503" y="71"/>
                  </a:lnTo>
                  <a:lnTo>
                    <a:pt x="534" y="99"/>
                  </a:lnTo>
                  <a:lnTo>
                    <a:pt x="559" y="132"/>
                  </a:lnTo>
                  <a:lnTo>
                    <a:pt x="580" y="167"/>
                  </a:lnTo>
                  <a:lnTo>
                    <a:pt x="595" y="206"/>
                  </a:lnTo>
                  <a:lnTo>
                    <a:pt x="605" y="246"/>
                  </a:lnTo>
                  <a:lnTo>
                    <a:pt x="608" y="289"/>
                  </a:lnTo>
                  <a:lnTo>
                    <a:pt x="605" y="332"/>
                  </a:lnTo>
                  <a:lnTo>
                    <a:pt x="595" y="372"/>
                  </a:lnTo>
                  <a:lnTo>
                    <a:pt x="580" y="411"/>
                  </a:lnTo>
                  <a:lnTo>
                    <a:pt x="559" y="446"/>
                  </a:lnTo>
                  <a:lnTo>
                    <a:pt x="534" y="478"/>
                  </a:lnTo>
                  <a:lnTo>
                    <a:pt x="503" y="507"/>
                  </a:lnTo>
                  <a:lnTo>
                    <a:pt x="470" y="531"/>
                  </a:lnTo>
                  <a:lnTo>
                    <a:pt x="432" y="552"/>
                  </a:lnTo>
                  <a:lnTo>
                    <a:pt x="392" y="566"/>
                  </a:lnTo>
                  <a:lnTo>
                    <a:pt x="349" y="575"/>
                  </a:lnTo>
                  <a:lnTo>
                    <a:pt x="304" y="579"/>
                  </a:lnTo>
                  <a:lnTo>
                    <a:pt x="259" y="575"/>
                  </a:lnTo>
                  <a:lnTo>
                    <a:pt x="216" y="566"/>
                  </a:lnTo>
                  <a:lnTo>
                    <a:pt x="176" y="552"/>
                  </a:lnTo>
                  <a:lnTo>
                    <a:pt x="138" y="531"/>
                  </a:lnTo>
                  <a:lnTo>
                    <a:pt x="104" y="507"/>
                  </a:lnTo>
                  <a:lnTo>
                    <a:pt x="75" y="478"/>
                  </a:lnTo>
                  <a:lnTo>
                    <a:pt x="48" y="446"/>
                  </a:lnTo>
                  <a:lnTo>
                    <a:pt x="28" y="411"/>
                  </a:lnTo>
                  <a:lnTo>
                    <a:pt x="12" y="372"/>
                  </a:lnTo>
                  <a:lnTo>
                    <a:pt x="3" y="332"/>
                  </a:lnTo>
                  <a:lnTo>
                    <a:pt x="0" y="289"/>
                  </a:lnTo>
                  <a:lnTo>
                    <a:pt x="3" y="246"/>
                  </a:lnTo>
                  <a:lnTo>
                    <a:pt x="12" y="206"/>
                  </a:lnTo>
                  <a:lnTo>
                    <a:pt x="28" y="167"/>
                  </a:lnTo>
                  <a:lnTo>
                    <a:pt x="48" y="132"/>
                  </a:lnTo>
                  <a:lnTo>
                    <a:pt x="75" y="99"/>
                  </a:lnTo>
                  <a:lnTo>
                    <a:pt x="104" y="71"/>
                  </a:lnTo>
                  <a:lnTo>
                    <a:pt x="138" y="47"/>
                  </a:lnTo>
                  <a:lnTo>
                    <a:pt x="176" y="27"/>
                  </a:lnTo>
                  <a:lnTo>
                    <a:pt x="216" y="12"/>
                  </a:lnTo>
                  <a:lnTo>
                    <a:pt x="259" y="3"/>
                  </a:lnTo>
                  <a:lnTo>
                    <a:pt x="304" y="0"/>
                  </a:lnTo>
                  <a:close/>
                </a:path>
              </a:pathLst>
            </a:custGeom>
            <a:grpFill/>
            <a:ln w="0">
              <a:noFill/>
              <a:prstDash val="solid"/>
              <a:round/>
              <a:headEnd/>
              <a:tailEnd/>
            </a:ln>
          </p:spPr>
          <p:txBody>
            <a:bodyPr lIns="68580" tIns="34290" rIns="68580" bIns="34290"/>
            <a:lstStyle/>
            <a:p>
              <a:pPr defTabSz="685783" eaLnBrk="1" fontAlgn="auto" hangingPunct="1">
                <a:spcBef>
                  <a:spcPts val="0"/>
                </a:spcBef>
                <a:spcAft>
                  <a:spcPts val="0"/>
                </a:spcAft>
                <a:defRPr/>
              </a:pPr>
              <a:endParaRPr lang="en-US" sz="1013" dirty="0">
                <a:latin typeface="+mn-lt"/>
              </a:endParaRPr>
            </a:p>
          </p:txBody>
        </p:sp>
        <p:sp>
          <p:nvSpPr>
            <p:cNvPr id="19" name="Freeform 1446">
              <a:extLst>
                <a:ext uri="{FF2B5EF4-FFF2-40B4-BE49-F238E27FC236}">
                  <a16:creationId xmlns:a16="http://schemas.microsoft.com/office/drawing/2014/main" id="{0664E97D-E953-5700-B13C-F9E0D22D66A5}"/>
                </a:ext>
              </a:extLst>
            </p:cNvPr>
            <p:cNvSpPr>
              <a:spLocks/>
            </p:cNvSpPr>
            <p:nvPr/>
          </p:nvSpPr>
          <p:spPr bwMode="auto">
            <a:xfrm>
              <a:off x="9394825" y="5256213"/>
              <a:ext cx="50800" cy="52387"/>
            </a:xfrm>
            <a:custGeom>
              <a:avLst/>
              <a:gdLst>
                <a:gd name="T0" fmla="*/ 304 w 608"/>
                <a:gd name="T1" fmla="*/ 0 h 579"/>
                <a:gd name="T2" fmla="*/ 349 w 608"/>
                <a:gd name="T3" fmla="*/ 3 h 579"/>
                <a:gd name="T4" fmla="*/ 392 w 608"/>
                <a:gd name="T5" fmla="*/ 12 h 579"/>
                <a:gd name="T6" fmla="*/ 432 w 608"/>
                <a:gd name="T7" fmla="*/ 27 h 579"/>
                <a:gd name="T8" fmla="*/ 470 w 608"/>
                <a:gd name="T9" fmla="*/ 47 h 579"/>
                <a:gd name="T10" fmla="*/ 504 w 608"/>
                <a:gd name="T11" fmla="*/ 71 h 579"/>
                <a:gd name="T12" fmla="*/ 533 w 608"/>
                <a:gd name="T13" fmla="*/ 99 h 579"/>
                <a:gd name="T14" fmla="*/ 559 w 608"/>
                <a:gd name="T15" fmla="*/ 132 h 579"/>
                <a:gd name="T16" fmla="*/ 579 w 608"/>
                <a:gd name="T17" fmla="*/ 167 h 579"/>
                <a:gd name="T18" fmla="*/ 595 w 608"/>
                <a:gd name="T19" fmla="*/ 206 h 579"/>
                <a:gd name="T20" fmla="*/ 605 w 608"/>
                <a:gd name="T21" fmla="*/ 246 h 579"/>
                <a:gd name="T22" fmla="*/ 608 w 608"/>
                <a:gd name="T23" fmla="*/ 289 h 579"/>
                <a:gd name="T24" fmla="*/ 605 w 608"/>
                <a:gd name="T25" fmla="*/ 332 h 579"/>
                <a:gd name="T26" fmla="*/ 595 w 608"/>
                <a:gd name="T27" fmla="*/ 372 h 579"/>
                <a:gd name="T28" fmla="*/ 579 w 608"/>
                <a:gd name="T29" fmla="*/ 411 h 579"/>
                <a:gd name="T30" fmla="*/ 559 w 608"/>
                <a:gd name="T31" fmla="*/ 446 h 579"/>
                <a:gd name="T32" fmla="*/ 533 w 608"/>
                <a:gd name="T33" fmla="*/ 478 h 579"/>
                <a:gd name="T34" fmla="*/ 504 w 608"/>
                <a:gd name="T35" fmla="*/ 507 h 579"/>
                <a:gd name="T36" fmla="*/ 470 w 608"/>
                <a:gd name="T37" fmla="*/ 531 h 579"/>
                <a:gd name="T38" fmla="*/ 432 w 608"/>
                <a:gd name="T39" fmla="*/ 552 h 579"/>
                <a:gd name="T40" fmla="*/ 392 w 608"/>
                <a:gd name="T41" fmla="*/ 566 h 579"/>
                <a:gd name="T42" fmla="*/ 349 w 608"/>
                <a:gd name="T43" fmla="*/ 575 h 579"/>
                <a:gd name="T44" fmla="*/ 304 w 608"/>
                <a:gd name="T45" fmla="*/ 579 h 579"/>
                <a:gd name="T46" fmla="*/ 259 w 608"/>
                <a:gd name="T47" fmla="*/ 575 h 579"/>
                <a:gd name="T48" fmla="*/ 216 w 608"/>
                <a:gd name="T49" fmla="*/ 566 h 579"/>
                <a:gd name="T50" fmla="*/ 176 w 608"/>
                <a:gd name="T51" fmla="*/ 552 h 579"/>
                <a:gd name="T52" fmla="*/ 138 w 608"/>
                <a:gd name="T53" fmla="*/ 531 h 579"/>
                <a:gd name="T54" fmla="*/ 104 w 608"/>
                <a:gd name="T55" fmla="*/ 507 h 579"/>
                <a:gd name="T56" fmla="*/ 75 w 608"/>
                <a:gd name="T57" fmla="*/ 478 h 579"/>
                <a:gd name="T58" fmla="*/ 48 w 608"/>
                <a:gd name="T59" fmla="*/ 446 h 579"/>
                <a:gd name="T60" fmla="*/ 28 w 608"/>
                <a:gd name="T61" fmla="*/ 411 h 579"/>
                <a:gd name="T62" fmla="*/ 13 w 608"/>
                <a:gd name="T63" fmla="*/ 372 h 579"/>
                <a:gd name="T64" fmla="*/ 3 w 608"/>
                <a:gd name="T65" fmla="*/ 332 h 579"/>
                <a:gd name="T66" fmla="*/ 0 w 608"/>
                <a:gd name="T67" fmla="*/ 289 h 579"/>
                <a:gd name="T68" fmla="*/ 3 w 608"/>
                <a:gd name="T69" fmla="*/ 246 h 579"/>
                <a:gd name="T70" fmla="*/ 13 w 608"/>
                <a:gd name="T71" fmla="*/ 206 h 579"/>
                <a:gd name="T72" fmla="*/ 28 w 608"/>
                <a:gd name="T73" fmla="*/ 167 h 579"/>
                <a:gd name="T74" fmla="*/ 48 w 608"/>
                <a:gd name="T75" fmla="*/ 132 h 579"/>
                <a:gd name="T76" fmla="*/ 75 w 608"/>
                <a:gd name="T77" fmla="*/ 99 h 579"/>
                <a:gd name="T78" fmla="*/ 104 w 608"/>
                <a:gd name="T79" fmla="*/ 71 h 579"/>
                <a:gd name="T80" fmla="*/ 138 w 608"/>
                <a:gd name="T81" fmla="*/ 47 h 579"/>
                <a:gd name="T82" fmla="*/ 176 w 608"/>
                <a:gd name="T83" fmla="*/ 27 h 579"/>
                <a:gd name="T84" fmla="*/ 216 w 608"/>
                <a:gd name="T85" fmla="*/ 12 h 579"/>
                <a:gd name="T86" fmla="*/ 259 w 608"/>
                <a:gd name="T87" fmla="*/ 3 h 579"/>
                <a:gd name="T88" fmla="*/ 304 w 608"/>
                <a:gd name="T89"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8" h="579">
                  <a:moveTo>
                    <a:pt x="304" y="0"/>
                  </a:moveTo>
                  <a:lnTo>
                    <a:pt x="349" y="3"/>
                  </a:lnTo>
                  <a:lnTo>
                    <a:pt x="392" y="12"/>
                  </a:lnTo>
                  <a:lnTo>
                    <a:pt x="432" y="27"/>
                  </a:lnTo>
                  <a:lnTo>
                    <a:pt x="470" y="47"/>
                  </a:lnTo>
                  <a:lnTo>
                    <a:pt x="504" y="71"/>
                  </a:lnTo>
                  <a:lnTo>
                    <a:pt x="533" y="99"/>
                  </a:lnTo>
                  <a:lnTo>
                    <a:pt x="559" y="132"/>
                  </a:lnTo>
                  <a:lnTo>
                    <a:pt x="579" y="167"/>
                  </a:lnTo>
                  <a:lnTo>
                    <a:pt x="595" y="206"/>
                  </a:lnTo>
                  <a:lnTo>
                    <a:pt x="605" y="246"/>
                  </a:lnTo>
                  <a:lnTo>
                    <a:pt x="608" y="289"/>
                  </a:lnTo>
                  <a:lnTo>
                    <a:pt x="605" y="332"/>
                  </a:lnTo>
                  <a:lnTo>
                    <a:pt x="595" y="372"/>
                  </a:lnTo>
                  <a:lnTo>
                    <a:pt x="579" y="411"/>
                  </a:lnTo>
                  <a:lnTo>
                    <a:pt x="559" y="446"/>
                  </a:lnTo>
                  <a:lnTo>
                    <a:pt x="533" y="478"/>
                  </a:lnTo>
                  <a:lnTo>
                    <a:pt x="504" y="507"/>
                  </a:lnTo>
                  <a:lnTo>
                    <a:pt x="470" y="531"/>
                  </a:lnTo>
                  <a:lnTo>
                    <a:pt x="432" y="552"/>
                  </a:lnTo>
                  <a:lnTo>
                    <a:pt x="392" y="566"/>
                  </a:lnTo>
                  <a:lnTo>
                    <a:pt x="349" y="575"/>
                  </a:lnTo>
                  <a:lnTo>
                    <a:pt x="304" y="579"/>
                  </a:lnTo>
                  <a:lnTo>
                    <a:pt x="259" y="575"/>
                  </a:lnTo>
                  <a:lnTo>
                    <a:pt x="216" y="566"/>
                  </a:lnTo>
                  <a:lnTo>
                    <a:pt x="176" y="552"/>
                  </a:lnTo>
                  <a:lnTo>
                    <a:pt x="138" y="531"/>
                  </a:lnTo>
                  <a:lnTo>
                    <a:pt x="104" y="507"/>
                  </a:lnTo>
                  <a:lnTo>
                    <a:pt x="75" y="478"/>
                  </a:lnTo>
                  <a:lnTo>
                    <a:pt x="48" y="446"/>
                  </a:lnTo>
                  <a:lnTo>
                    <a:pt x="28" y="411"/>
                  </a:lnTo>
                  <a:lnTo>
                    <a:pt x="13" y="372"/>
                  </a:lnTo>
                  <a:lnTo>
                    <a:pt x="3" y="332"/>
                  </a:lnTo>
                  <a:lnTo>
                    <a:pt x="0" y="289"/>
                  </a:lnTo>
                  <a:lnTo>
                    <a:pt x="3" y="246"/>
                  </a:lnTo>
                  <a:lnTo>
                    <a:pt x="13" y="206"/>
                  </a:lnTo>
                  <a:lnTo>
                    <a:pt x="28" y="167"/>
                  </a:lnTo>
                  <a:lnTo>
                    <a:pt x="48" y="132"/>
                  </a:lnTo>
                  <a:lnTo>
                    <a:pt x="75" y="99"/>
                  </a:lnTo>
                  <a:lnTo>
                    <a:pt x="104" y="71"/>
                  </a:lnTo>
                  <a:lnTo>
                    <a:pt x="138" y="47"/>
                  </a:lnTo>
                  <a:lnTo>
                    <a:pt x="176" y="27"/>
                  </a:lnTo>
                  <a:lnTo>
                    <a:pt x="216" y="12"/>
                  </a:lnTo>
                  <a:lnTo>
                    <a:pt x="259" y="3"/>
                  </a:lnTo>
                  <a:lnTo>
                    <a:pt x="304" y="0"/>
                  </a:lnTo>
                  <a:close/>
                </a:path>
              </a:pathLst>
            </a:custGeom>
            <a:grpFill/>
            <a:ln w="0">
              <a:noFill/>
              <a:prstDash val="solid"/>
              <a:round/>
              <a:headEnd/>
              <a:tailEnd/>
            </a:ln>
          </p:spPr>
          <p:txBody>
            <a:bodyPr lIns="68580" tIns="34290" rIns="68580" bIns="34290"/>
            <a:lstStyle/>
            <a:p>
              <a:pPr defTabSz="685783" eaLnBrk="1" fontAlgn="auto" hangingPunct="1">
                <a:spcBef>
                  <a:spcPts val="0"/>
                </a:spcBef>
                <a:spcAft>
                  <a:spcPts val="0"/>
                </a:spcAft>
                <a:defRPr/>
              </a:pPr>
              <a:endParaRPr lang="en-US" sz="1013" dirty="0">
                <a:latin typeface="+mn-lt"/>
              </a:endParaRPr>
            </a:p>
          </p:txBody>
        </p:sp>
        <p:sp>
          <p:nvSpPr>
            <p:cNvPr id="20" name="Freeform 1447">
              <a:extLst>
                <a:ext uri="{FF2B5EF4-FFF2-40B4-BE49-F238E27FC236}">
                  <a16:creationId xmlns:a16="http://schemas.microsoft.com/office/drawing/2014/main" id="{19F9D5A3-C8D4-4E3E-7392-89E02CF39512}"/>
                </a:ext>
              </a:extLst>
            </p:cNvPr>
            <p:cNvSpPr>
              <a:spLocks noEditPoints="1"/>
            </p:cNvSpPr>
            <p:nvPr/>
          </p:nvSpPr>
          <p:spPr bwMode="auto">
            <a:xfrm>
              <a:off x="9359900" y="5316538"/>
              <a:ext cx="152400" cy="228600"/>
            </a:xfrm>
            <a:custGeom>
              <a:avLst/>
              <a:gdLst>
                <a:gd name="T0" fmla="*/ 326 w 1822"/>
                <a:gd name="T1" fmla="*/ 923 h 2601"/>
                <a:gd name="T2" fmla="*/ 516 w 1822"/>
                <a:gd name="T3" fmla="*/ 1 h 2601"/>
                <a:gd name="T4" fmla="*/ 520 w 1822"/>
                <a:gd name="T5" fmla="*/ 0 h 2601"/>
                <a:gd name="T6" fmla="*/ 532 w 1822"/>
                <a:gd name="T7" fmla="*/ 0 h 2601"/>
                <a:gd name="T8" fmla="*/ 562 w 1822"/>
                <a:gd name="T9" fmla="*/ 0 h 2601"/>
                <a:gd name="T10" fmla="*/ 624 w 1822"/>
                <a:gd name="T11" fmla="*/ 0 h 2601"/>
                <a:gd name="T12" fmla="*/ 731 w 1822"/>
                <a:gd name="T13" fmla="*/ 0 h 2601"/>
                <a:gd name="T14" fmla="*/ 898 w 1822"/>
                <a:gd name="T15" fmla="*/ 0 h 2601"/>
                <a:gd name="T16" fmla="*/ 1001 w 1822"/>
                <a:gd name="T17" fmla="*/ 27 h 2601"/>
                <a:gd name="T18" fmla="*/ 1075 w 1822"/>
                <a:gd name="T19" fmla="*/ 97 h 2601"/>
                <a:gd name="T20" fmla="*/ 1103 w 1822"/>
                <a:gd name="T21" fmla="*/ 195 h 2601"/>
                <a:gd name="T22" fmla="*/ 1230 w 1822"/>
                <a:gd name="T23" fmla="*/ 444 h 2601"/>
                <a:gd name="T24" fmla="*/ 1760 w 1822"/>
                <a:gd name="T25" fmla="*/ 582 h 2601"/>
                <a:gd name="T26" fmla="*/ 1808 w 1822"/>
                <a:gd name="T27" fmla="*/ 636 h 2601"/>
                <a:gd name="T28" fmla="*/ 1822 w 1822"/>
                <a:gd name="T29" fmla="*/ 707 h 2601"/>
                <a:gd name="T30" fmla="*/ 1795 w 1822"/>
                <a:gd name="T31" fmla="*/ 776 h 2601"/>
                <a:gd name="T32" fmla="*/ 1739 w 1822"/>
                <a:gd name="T33" fmla="*/ 822 h 2601"/>
                <a:gd name="T34" fmla="*/ 1665 w 1822"/>
                <a:gd name="T35" fmla="*/ 836 h 2601"/>
                <a:gd name="T36" fmla="*/ 1097 w 1822"/>
                <a:gd name="T37" fmla="*/ 698 h 2601"/>
                <a:gd name="T38" fmla="*/ 676 w 1822"/>
                <a:gd name="T39" fmla="*/ 335 h 2601"/>
                <a:gd name="T40" fmla="*/ 996 w 1822"/>
                <a:gd name="T41" fmla="*/ 797 h 2601"/>
                <a:gd name="T42" fmla="*/ 1055 w 1822"/>
                <a:gd name="T43" fmla="*/ 821 h 2601"/>
                <a:gd name="T44" fmla="*/ 1106 w 1822"/>
                <a:gd name="T45" fmla="*/ 2433 h 2601"/>
                <a:gd name="T46" fmla="*/ 1082 w 1822"/>
                <a:gd name="T47" fmla="*/ 2518 h 2601"/>
                <a:gd name="T48" fmla="*/ 1019 w 1822"/>
                <a:gd name="T49" fmla="*/ 2578 h 2601"/>
                <a:gd name="T50" fmla="*/ 930 w 1822"/>
                <a:gd name="T51" fmla="*/ 2601 h 2601"/>
                <a:gd name="T52" fmla="*/ 841 w 1822"/>
                <a:gd name="T53" fmla="*/ 2578 h 2601"/>
                <a:gd name="T54" fmla="*/ 778 w 1822"/>
                <a:gd name="T55" fmla="*/ 2518 h 2601"/>
                <a:gd name="T56" fmla="*/ 754 w 1822"/>
                <a:gd name="T57" fmla="*/ 2433 h 2601"/>
                <a:gd name="T58" fmla="*/ 677 w 1822"/>
                <a:gd name="T59" fmla="*/ 1197 h 2601"/>
                <a:gd name="T60" fmla="*/ 663 w 1822"/>
                <a:gd name="T61" fmla="*/ 2492 h 2601"/>
                <a:gd name="T62" fmla="*/ 611 w 1822"/>
                <a:gd name="T63" fmla="*/ 2561 h 2601"/>
                <a:gd name="T64" fmla="*/ 530 w 1822"/>
                <a:gd name="T65" fmla="*/ 2598 h 2601"/>
                <a:gd name="T66" fmla="*/ 466 w 1822"/>
                <a:gd name="T67" fmla="*/ 2598 h 2601"/>
                <a:gd name="T68" fmla="*/ 385 w 1822"/>
                <a:gd name="T69" fmla="*/ 2561 h 2601"/>
                <a:gd name="T70" fmla="*/ 333 w 1822"/>
                <a:gd name="T71" fmla="*/ 2491 h 2601"/>
                <a:gd name="T72" fmla="*/ 326 w 1822"/>
                <a:gd name="T73" fmla="*/ 1351 h 2601"/>
                <a:gd name="T74" fmla="*/ 266 w 1822"/>
                <a:gd name="T75" fmla="*/ 1385 h 2601"/>
                <a:gd name="T76" fmla="*/ 183 w 1822"/>
                <a:gd name="T77" fmla="*/ 1386 h 2601"/>
                <a:gd name="T78" fmla="*/ 112 w 1822"/>
                <a:gd name="T79" fmla="*/ 1344 h 2601"/>
                <a:gd name="T80" fmla="*/ 77 w 1822"/>
                <a:gd name="T81" fmla="*/ 1270 h 2601"/>
                <a:gd name="T82" fmla="*/ 3 w 1822"/>
                <a:gd name="T83" fmla="*/ 668 h 2601"/>
                <a:gd name="T84" fmla="*/ 45 w 1822"/>
                <a:gd name="T85" fmla="*/ 587 h 2601"/>
                <a:gd name="T86" fmla="*/ 120 w 1822"/>
                <a:gd name="T87" fmla="*/ 467 h 2601"/>
                <a:gd name="T88" fmla="*/ 195 w 1822"/>
                <a:gd name="T89" fmla="*/ 349 h 2601"/>
                <a:gd name="T90" fmla="*/ 263 w 1822"/>
                <a:gd name="T91" fmla="*/ 241 h 2601"/>
                <a:gd name="T92" fmla="*/ 319 w 1822"/>
                <a:gd name="T93" fmla="*/ 151 h 2601"/>
                <a:gd name="T94" fmla="*/ 358 w 1822"/>
                <a:gd name="T95" fmla="*/ 89 h 2601"/>
                <a:gd name="T96" fmla="*/ 387 w 1822"/>
                <a:gd name="T97" fmla="*/ 48 h 2601"/>
                <a:gd name="T98" fmla="*/ 446 w 1822"/>
                <a:gd name="T99" fmla="*/ 9 h 2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22" h="2601">
                  <a:moveTo>
                    <a:pt x="326" y="684"/>
                  </a:moveTo>
                  <a:lnTo>
                    <a:pt x="299" y="727"/>
                  </a:lnTo>
                  <a:lnTo>
                    <a:pt x="326" y="923"/>
                  </a:lnTo>
                  <a:lnTo>
                    <a:pt x="326" y="684"/>
                  </a:lnTo>
                  <a:close/>
                  <a:moveTo>
                    <a:pt x="492" y="0"/>
                  </a:moveTo>
                  <a:lnTo>
                    <a:pt x="516" y="1"/>
                  </a:lnTo>
                  <a:lnTo>
                    <a:pt x="517" y="0"/>
                  </a:lnTo>
                  <a:lnTo>
                    <a:pt x="519" y="0"/>
                  </a:lnTo>
                  <a:lnTo>
                    <a:pt x="520" y="0"/>
                  </a:lnTo>
                  <a:lnTo>
                    <a:pt x="523" y="0"/>
                  </a:lnTo>
                  <a:lnTo>
                    <a:pt x="527" y="0"/>
                  </a:lnTo>
                  <a:lnTo>
                    <a:pt x="532" y="0"/>
                  </a:lnTo>
                  <a:lnTo>
                    <a:pt x="538" y="0"/>
                  </a:lnTo>
                  <a:lnTo>
                    <a:pt x="549" y="0"/>
                  </a:lnTo>
                  <a:lnTo>
                    <a:pt x="562" y="0"/>
                  </a:lnTo>
                  <a:lnTo>
                    <a:pt x="578" y="0"/>
                  </a:lnTo>
                  <a:lnTo>
                    <a:pt x="598" y="0"/>
                  </a:lnTo>
                  <a:lnTo>
                    <a:pt x="624" y="0"/>
                  </a:lnTo>
                  <a:lnTo>
                    <a:pt x="654" y="0"/>
                  </a:lnTo>
                  <a:lnTo>
                    <a:pt x="690" y="0"/>
                  </a:lnTo>
                  <a:lnTo>
                    <a:pt x="731" y="0"/>
                  </a:lnTo>
                  <a:lnTo>
                    <a:pt x="780" y="0"/>
                  </a:lnTo>
                  <a:lnTo>
                    <a:pt x="834" y="0"/>
                  </a:lnTo>
                  <a:lnTo>
                    <a:pt x="898" y="0"/>
                  </a:lnTo>
                  <a:lnTo>
                    <a:pt x="935" y="3"/>
                  </a:lnTo>
                  <a:lnTo>
                    <a:pt x="969" y="12"/>
                  </a:lnTo>
                  <a:lnTo>
                    <a:pt x="1001" y="27"/>
                  </a:lnTo>
                  <a:lnTo>
                    <a:pt x="1030" y="46"/>
                  </a:lnTo>
                  <a:lnTo>
                    <a:pt x="1055" y="69"/>
                  </a:lnTo>
                  <a:lnTo>
                    <a:pt x="1075" y="97"/>
                  </a:lnTo>
                  <a:lnTo>
                    <a:pt x="1091" y="127"/>
                  </a:lnTo>
                  <a:lnTo>
                    <a:pt x="1100" y="160"/>
                  </a:lnTo>
                  <a:lnTo>
                    <a:pt x="1103" y="195"/>
                  </a:lnTo>
                  <a:lnTo>
                    <a:pt x="1103" y="249"/>
                  </a:lnTo>
                  <a:lnTo>
                    <a:pt x="877" y="131"/>
                  </a:lnTo>
                  <a:lnTo>
                    <a:pt x="1230" y="444"/>
                  </a:lnTo>
                  <a:lnTo>
                    <a:pt x="1712" y="562"/>
                  </a:lnTo>
                  <a:lnTo>
                    <a:pt x="1736" y="570"/>
                  </a:lnTo>
                  <a:lnTo>
                    <a:pt x="1760" y="582"/>
                  </a:lnTo>
                  <a:lnTo>
                    <a:pt x="1779" y="598"/>
                  </a:lnTo>
                  <a:lnTo>
                    <a:pt x="1795" y="616"/>
                  </a:lnTo>
                  <a:lnTo>
                    <a:pt x="1808" y="636"/>
                  </a:lnTo>
                  <a:lnTo>
                    <a:pt x="1816" y="659"/>
                  </a:lnTo>
                  <a:lnTo>
                    <a:pt x="1822" y="682"/>
                  </a:lnTo>
                  <a:lnTo>
                    <a:pt x="1822" y="707"/>
                  </a:lnTo>
                  <a:lnTo>
                    <a:pt x="1818" y="732"/>
                  </a:lnTo>
                  <a:lnTo>
                    <a:pt x="1809" y="755"/>
                  </a:lnTo>
                  <a:lnTo>
                    <a:pt x="1795" y="776"/>
                  </a:lnTo>
                  <a:lnTo>
                    <a:pt x="1780" y="795"/>
                  </a:lnTo>
                  <a:lnTo>
                    <a:pt x="1761" y="810"/>
                  </a:lnTo>
                  <a:lnTo>
                    <a:pt x="1739" y="822"/>
                  </a:lnTo>
                  <a:lnTo>
                    <a:pt x="1715" y="831"/>
                  </a:lnTo>
                  <a:lnTo>
                    <a:pt x="1691" y="835"/>
                  </a:lnTo>
                  <a:lnTo>
                    <a:pt x="1665" y="836"/>
                  </a:lnTo>
                  <a:lnTo>
                    <a:pt x="1638" y="832"/>
                  </a:lnTo>
                  <a:lnTo>
                    <a:pt x="1120" y="705"/>
                  </a:lnTo>
                  <a:lnTo>
                    <a:pt x="1097" y="698"/>
                  </a:lnTo>
                  <a:lnTo>
                    <a:pt x="1076" y="686"/>
                  </a:lnTo>
                  <a:lnTo>
                    <a:pt x="1057" y="672"/>
                  </a:lnTo>
                  <a:lnTo>
                    <a:pt x="676" y="335"/>
                  </a:lnTo>
                  <a:lnTo>
                    <a:pt x="965" y="765"/>
                  </a:lnTo>
                  <a:lnTo>
                    <a:pt x="980" y="783"/>
                  </a:lnTo>
                  <a:lnTo>
                    <a:pt x="996" y="797"/>
                  </a:lnTo>
                  <a:lnTo>
                    <a:pt x="1014" y="807"/>
                  </a:lnTo>
                  <a:lnTo>
                    <a:pt x="1034" y="815"/>
                  </a:lnTo>
                  <a:lnTo>
                    <a:pt x="1055" y="821"/>
                  </a:lnTo>
                  <a:lnTo>
                    <a:pt x="1078" y="826"/>
                  </a:lnTo>
                  <a:lnTo>
                    <a:pt x="1103" y="832"/>
                  </a:lnTo>
                  <a:lnTo>
                    <a:pt x="1106" y="2433"/>
                  </a:lnTo>
                  <a:lnTo>
                    <a:pt x="1103" y="2463"/>
                  </a:lnTo>
                  <a:lnTo>
                    <a:pt x="1095" y="2492"/>
                  </a:lnTo>
                  <a:lnTo>
                    <a:pt x="1082" y="2518"/>
                  </a:lnTo>
                  <a:lnTo>
                    <a:pt x="1065" y="2541"/>
                  </a:lnTo>
                  <a:lnTo>
                    <a:pt x="1044" y="2561"/>
                  </a:lnTo>
                  <a:lnTo>
                    <a:pt x="1019" y="2578"/>
                  </a:lnTo>
                  <a:lnTo>
                    <a:pt x="991" y="2590"/>
                  </a:lnTo>
                  <a:lnTo>
                    <a:pt x="962" y="2598"/>
                  </a:lnTo>
                  <a:lnTo>
                    <a:pt x="930" y="2601"/>
                  </a:lnTo>
                  <a:lnTo>
                    <a:pt x="899" y="2598"/>
                  </a:lnTo>
                  <a:lnTo>
                    <a:pt x="868" y="2590"/>
                  </a:lnTo>
                  <a:lnTo>
                    <a:pt x="841" y="2578"/>
                  </a:lnTo>
                  <a:lnTo>
                    <a:pt x="817" y="2561"/>
                  </a:lnTo>
                  <a:lnTo>
                    <a:pt x="795" y="2541"/>
                  </a:lnTo>
                  <a:lnTo>
                    <a:pt x="778" y="2518"/>
                  </a:lnTo>
                  <a:lnTo>
                    <a:pt x="765" y="2492"/>
                  </a:lnTo>
                  <a:lnTo>
                    <a:pt x="757" y="2463"/>
                  </a:lnTo>
                  <a:lnTo>
                    <a:pt x="754" y="2433"/>
                  </a:lnTo>
                  <a:lnTo>
                    <a:pt x="754" y="1197"/>
                  </a:lnTo>
                  <a:lnTo>
                    <a:pt x="677" y="1197"/>
                  </a:lnTo>
                  <a:lnTo>
                    <a:pt x="677" y="1197"/>
                  </a:lnTo>
                  <a:lnTo>
                    <a:pt x="674" y="2434"/>
                  </a:lnTo>
                  <a:lnTo>
                    <a:pt x="671" y="2464"/>
                  </a:lnTo>
                  <a:lnTo>
                    <a:pt x="663" y="2492"/>
                  </a:lnTo>
                  <a:lnTo>
                    <a:pt x="650" y="2518"/>
                  </a:lnTo>
                  <a:lnTo>
                    <a:pt x="632" y="2541"/>
                  </a:lnTo>
                  <a:lnTo>
                    <a:pt x="611" y="2561"/>
                  </a:lnTo>
                  <a:lnTo>
                    <a:pt x="587" y="2578"/>
                  </a:lnTo>
                  <a:lnTo>
                    <a:pt x="559" y="2590"/>
                  </a:lnTo>
                  <a:lnTo>
                    <a:pt x="530" y="2598"/>
                  </a:lnTo>
                  <a:lnTo>
                    <a:pt x="498" y="2601"/>
                  </a:lnTo>
                  <a:lnTo>
                    <a:pt x="497" y="2601"/>
                  </a:lnTo>
                  <a:lnTo>
                    <a:pt x="466" y="2598"/>
                  </a:lnTo>
                  <a:lnTo>
                    <a:pt x="436" y="2590"/>
                  </a:lnTo>
                  <a:lnTo>
                    <a:pt x="409" y="2577"/>
                  </a:lnTo>
                  <a:lnTo>
                    <a:pt x="385" y="2561"/>
                  </a:lnTo>
                  <a:lnTo>
                    <a:pt x="364" y="2541"/>
                  </a:lnTo>
                  <a:lnTo>
                    <a:pt x="346" y="2517"/>
                  </a:lnTo>
                  <a:lnTo>
                    <a:pt x="333" y="2491"/>
                  </a:lnTo>
                  <a:lnTo>
                    <a:pt x="325" y="2463"/>
                  </a:lnTo>
                  <a:lnTo>
                    <a:pt x="322" y="2433"/>
                  </a:lnTo>
                  <a:lnTo>
                    <a:pt x="326" y="1351"/>
                  </a:lnTo>
                  <a:lnTo>
                    <a:pt x="308" y="1365"/>
                  </a:lnTo>
                  <a:lnTo>
                    <a:pt x="288" y="1377"/>
                  </a:lnTo>
                  <a:lnTo>
                    <a:pt x="266" y="1385"/>
                  </a:lnTo>
                  <a:lnTo>
                    <a:pt x="241" y="1390"/>
                  </a:lnTo>
                  <a:lnTo>
                    <a:pt x="212" y="1391"/>
                  </a:lnTo>
                  <a:lnTo>
                    <a:pt x="183" y="1386"/>
                  </a:lnTo>
                  <a:lnTo>
                    <a:pt x="157" y="1376"/>
                  </a:lnTo>
                  <a:lnTo>
                    <a:pt x="133" y="1362"/>
                  </a:lnTo>
                  <a:lnTo>
                    <a:pt x="112" y="1344"/>
                  </a:lnTo>
                  <a:lnTo>
                    <a:pt x="96" y="1322"/>
                  </a:lnTo>
                  <a:lnTo>
                    <a:pt x="83" y="1297"/>
                  </a:lnTo>
                  <a:lnTo>
                    <a:pt x="77" y="1270"/>
                  </a:lnTo>
                  <a:lnTo>
                    <a:pt x="1" y="715"/>
                  </a:lnTo>
                  <a:lnTo>
                    <a:pt x="0" y="691"/>
                  </a:lnTo>
                  <a:lnTo>
                    <a:pt x="3" y="668"/>
                  </a:lnTo>
                  <a:lnTo>
                    <a:pt x="9" y="646"/>
                  </a:lnTo>
                  <a:lnTo>
                    <a:pt x="21" y="625"/>
                  </a:lnTo>
                  <a:lnTo>
                    <a:pt x="45" y="587"/>
                  </a:lnTo>
                  <a:lnTo>
                    <a:pt x="70" y="547"/>
                  </a:lnTo>
                  <a:lnTo>
                    <a:pt x="95" y="507"/>
                  </a:lnTo>
                  <a:lnTo>
                    <a:pt x="120" y="467"/>
                  </a:lnTo>
                  <a:lnTo>
                    <a:pt x="145" y="427"/>
                  </a:lnTo>
                  <a:lnTo>
                    <a:pt x="171" y="388"/>
                  </a:lnTo>
                  <a:lnTo>
                    <a:pt x="195" y="349"/>
                  </a:lnTo>
                  <a:lnTo>
                    <a:pt x="218" y="311"/>
                  </a:lnTo>
                  <a:lnTo>
                    <a:pt x="241" y="275"/>
                  </a:lnTo>
                  <a:lnTo>
                    <a:pt x="263" y="241"/>
                  </a:lnTo>
                  <a:lnTo>
                    <a:pt x="283" y="208"/>
                  </a:lnTo>
                  <a:lnTo>
                    <a:pt x="302" y="179"/>
                  </a:lnTo>
                  <a:lnTo>
                    <a:pt x="319" y="151"/>
                  </a:lnTo>
                  <a:lnTo>
                    <a:pt x="335" y="127"/>
                  </a:lnTo>
                  <a:lnTo>
                    <a:pt x="348" y="106"/>
                  </a:lnTo>
                  <a:lnTo>
                    <a:pt x="358" y="89"/>
                  </a:lnTo>
                  <a:lnTo>
                    <a:pt x="367" y="76"/>
                  </a:lnTo>
                  <a:lnTo>
                    <a:pt x="372" y="67"/>
                  </a:lnTo>
                  <a:lnTo>
                    <a:pt x="387" y="48"/>
                  </a:lnTo>
                  <a:lnTo>
                    <a:pt x="405" y="32"/>
                  </a:lnTo>
                  <a:lnTo>
                    <a:pt x="425" y="18"/>
                  </a:lnTo>
                  <a:lnTo>
                    <a:pt x="446" y="9"/>
                  </a:lnTo>
                  <a:lnTo>
                    <a:pt x="469" y="2"/>
                  </a:lnTo>
                  <a:lnTo>
                    <a:pt x="492" y="0"/>
                  </a:lnTo>
                  <a:close/>
                </a:path>
              </a:pathLst>
            </a:custGeom>
            <a:grpFill/>
            <a:ln w="0">
              <a:noFill/>
              <a:prstDash val="solid"/>
              <a:round/>
              <a:headEnd/>
              <a:tailEnd/>
            </a:ln>
          </p:spPr>
          <p:txBody>
            <a:bodyPr lIns="68580" tIns="34290" rIns="68580" bIns="34290"/>
            <a:lstStyle/>
            <a:p>
              <a:pPr defTabSz="685783" eaLnBrk="1" fontAlgn="auto" hangingPunct="1">
                <a:spcBef>
                  <a:spcPts val="0"/>
                </a:spcBef>
                <a:spcAft>
                  <a:spcPts val="0"/>
                </a:spcAft>
                <a:defRPr/>
              </a:pPr>
              <a:endParaRPr lang="en-US" sz="1013" dirty="0">
                <a:latin typeface="+mn-lt"/>
              </a:endParaRPr>
            </a:p>
          </p:txBody>
        </p:sp>
        <p:sp>
          <p:nvSpPr>
            <p:cNvPr id="21" name="Freeform 1448">
              <a:extLst>
                <a:ext uri="{FF2B5EF4-FFF2-40B4-BE49-F238E27FC236}">
                  <a16:creationId xmlns:a16="http://schemas.microsoft.com/office/drawing/2014/main" id="{AD3DAF4C-CCD2-D2A5-0EDB-FF7A705A4338}"/>
                </a:ext>
              </a:extLst>
            </p:cNvPr>
            <p:cNvSpPr>
              <a:spLocks noEditPoints="1"/>
            </p:cNvSpPr>
            <p:nvPr/>
          </p:nvSpPr>
          <p:spPr bwMode="auto">
            <a:xfrm>
              <a:off x="9520238" y="5316538"/>
              <a:ext cx="130175" cy="228600"/>
            </a:xfrm>
            <a:custGeom>
              <a:avLst/>
              <a:gdLst>
                <a:gd name="T0" fmla="*/ 1212 w 1555"/>
                <a:gd name="T1" fmla="*/ 612 h 2601"/>
                <a:gd name="T2" fmla="*/ 970 w 1555"/>
                <a:gd name="T3" fmla="*/ 5 h 2601"/>
                <a:gd name="T4" fmla="*/ 1061 w 1555"/>
                <a:gd name="T5" fmla="*/ 46 h 2601"/>
                <a:gd name="T6" fmla="*/ 1118 w 1555"/>
                <a:gd name="T7" fmla="*/ 119 h 2601"/>
                <a:gd name="T8" fmla="*/ 1528 w 1555"/>
                <a:gd name="T9" fmla="*/ 517 h 2601"/>
                <a:gd name="T10" fmla="*/ 1555 w 1555"/>
                <a:gd name="T11" fmla="*/ 587 h 2601"/>
                <a:gd name="T12" fmla="*/ 1540 w 1555"/>
                <a:gd name="T13" fmla="*/ 660 h 2601"/>
                <a:gd name="T14" fmla="*/ 1445 w 1555"/>
                <a:gd name="T15" fmla="*/ 782 h 2601"/>
                <a:gd name="T16" fmla="*/ 1348 w 1555"/>
                <a:gd name="T17" fmla="*/ 904 h 2601"/>
                <a:gd name="T18" fmla="*/ 1275 w 1555"/>
                <a:gd name="T19" fmla="*/ 996 h 2601"/>
                <a:gd name="T20" fmla="*/ 1223 w 1555"/>
                <a:gd name="T21" fmla="*/ 1061 h 2601"/>
                <a:gd name="T22" fmla="*/ 1187 w 1555"/>
                <a:gd name="T23" fmla="*/ 1105 h 2601"/>
                <a:gd name="T24" fmla="*/ 1165 w 1555"/>
                <a:gd name="T25" fmla="*/ 1132 h 2601"/>
                <a:gd name="T26" fmla="*/ 1151 w 1555"/>
                <a:gd name="T27" fmla="*/ 1147 h 2601"/>
                <a:gd name="T28" fmla="*/ 1144 w 1555"/>
                <a:gd name="T29" fmla="*/ 1155 h 2601"/>
                <a:gd name="T30" fmla="*/ 1137 w 1555"/>
                <a:gd name="T31" fmla="*/ 1159 h 2601"/>
                <a:gd name="T32" fmla="*/ 1135 w 1555"/>
                <a:gd name="T33" fmla="*/ 2463 h 2601"/>
                <a:gd name="T34" fmla="*/ 1097 w 1555"/>
                <a:gd name="T35" fmla="*/ 2541 h 2601"/>
                <a:gd name="T36" fmla="*/ 1023 w 1555"/>
                <a:gd name="T37" fmla="*/ 2590 h 2601"/>
                <a:gd name="T38" fmla="*/ 961 w 1555"/>
                <a:gd name="T39" fmla="*/ 2601 h 2601"/>
                <a:gd name="T40" fmla="*/ 873 w 1555"/>
                <a:gd name="T41" fmla="*/ 2578 h 2601"/>
                <a:gd name="T42" fmla="*/ 810 w 1555"/>
                <a:gd name="T43" fmla="*/ 2518 h 2601"/>
                <a:gd name="T44" fmla="*/ 785 w 1555"/>
                <a:gd name="T45" fmla="*/ 2434 h 2601"/>
                <a:gd name="T46" fmla="*/ 706 w 1555"/>
                <a:gd name="T47" fmla="*/ 1197 h 2601"/>
                <a:gd name="T48" fmla="*/ 695 w 1555"/>
                <a:gd name="T49" fmla="*/ 2492 h 2601"/>
                <a:gd name="T50" fmla="*/ 643 w 1555"/>
                <a:gd name="T51" fmla="*/ 2561 h 2601"/>
                <a:gd name="T52" fmla="*/ 561 w 1555"/>
                <a:gd name="T53" fmla="*/ 2598 h 2601"/>
                <a:gd name="T54" fmla="*/ 498 w 1555"/>
                <a:gd name="T55" fmla="*/ 2598 h 2601"/>
                <a:gd name="T56" fmla="*/ 417 w 1555"/>
                <a:gd name="T57" fmla="*/ 2561 h 2601"/>
                <a:gd name="T58" fmla="*/ 365 w 1555"/>
                <a:gd name="T59" fmla="*/ 2492 h 2601"/>
                <a:gd name="T60" fmla="*/ 353 w 1555"/>
                <a:gd name="T61" fmla="*/ 2305 h 2601"/>
                <a:gd name="T62" fmla="*/ 353 w 1555"/>
                <a:gd name="T63" fmla="*/ 1963 h 2601"/>
                <a:gd name="T64" fmla="*/ 354 w 1555"/>
                <a:gd name="T65" fmla="*/ 1684 h 2601"/>
                <a:gd name="T66" fmla="*/ 354 w 1555"/>
                <a:gd name="T67" fmla="*/ 1461 h 2601"/>
                <a:gd name="T68" fmla="*/ 354 w 1555"/>
                <a:gd name="T69" fmla="*/ 1288 h 2601"/>
                <a:gd name="T70" fmla="*/ 355 w 1555"/>
                <a:gd name="T71" fmla="*/ 1157 h 2601"/>
                <a:gd name="T72" fmla="*/ 355 w 1555"/>
                <a:gd name="T73" fmla="*/ 1064 h 2601"/>
                <a:gd name="T74" fmla="*/ 355 w 1555"/>
                <a:gd name="T75" fmla="*/ 1001 h 2601"/>
                <a:gd name="T76" fmla="*/ 357 w 1555"/>
                <a:gd name="T77" fmla="*/ 964 h 2601"/>
                <a:gd name="T78" fmla="*/ 357 w 1555"/>
                <a:gd name="T79" fmla="*/ 944 h 2601"/>
                <a:gd name="T80" fmla="*/ 357 w 1555"/>
                <a:gd name="T81" fmla="*/ 937 h 2601"/>
                <a:gd name="T82" fmla="*/ 357 w 1555"/>
                <a:gd name="T83" fmla="*/ 936 h 2601"/>
                <a:gd name="T84" fmla="*/ 435 w 1555"/>
                <a:gd name="T85" fmla="*/ 930 h 2601"/>
                <a:gd name="T86" fmla="*/ 508 w 1555"/>
                <a:gd name="T87" fmla="*/ 925 h 2601"/>
                <a:gd name="T88" fmla="*/ 546 w 1555"/>
                <a:gd name="T89" fmla="*/ 922 h 2601"/>
                <a:gd name="T90" fmla="*/ 570 w 1555"/>
                <a:gd name="T91" fmla="*/ 920 h 2601"/>
                <a:gd name="T92" fmla="*/ 600 w 1555"/>
                <a:gd name="T93" fmla="*/ 918 h 2601"/>
                <a:gd name="T94" fmla="*/ 664 w 1555"/>
                <a:gd name="T95" fmla="*/ 905 h 2601"/>
                <a:gd name="T96" fmla="*/ 726 w 1555"/>
                <a:gd name="T97" fmla="*/ 861 h 2601"/>
                <a:gd name="T98" fmla="*/ 918 w 1555"/>
                <a:gd name="T99" fmla="*/ 399 h 2601"/>
                <a:gd name="T100" fmla="*/ 610 w 1555"/>
                <a:gd name="T101" fmla="*/ 772 h 2601"/>
                <a:gd name="T102" fmla="*/ 542 w 1555"/>
                <a:gd name="T103" fmla="*/ 794 h 2601"/>
                <a:gd name="T104" fmla="*/ 15 w 1555"/>
                <a:gd name="T105" fmla="*/ 813 h 2601"/>
                <a:gd name="T106" fmla="*/ 41 w 1555"/>
                <a:gd name="T107" fmla="*/ 727 h 2601"/>
                <a:gd name="T108" fmla="*/ 31 w 1555"/>
                <a:gd name="T109" fmla="*/ 620 h 2601"/>
                <a:gd name="T110" fmla="*/ 452 w 1555"/>
                <a:gd name="T111" fmla="*/ 522 h 2601"/>
                <a:gd name="T112" fmla="*/ 357 w 1555"/>
                <a:gd name="T113" fmla="*/ 402 h 2601"/>
                <a:gd name="T114" fmla="*/ 369 w 1555"/>
                <a:gd name="T115" fmla="*/ 127 h 2601"/>
                <a:gd name="T116" fmla="*/ 430 w 1555"/>
                <a:gd name="T117" fmla="*/ 46 h 2601"/>
                <a:gd name="T118" fmla="*/ 525 w 1555"/>
                <a:gd name="T119" fmla="*/ 3 h 2601"/>
                <a:gd name="T120" fmla="*/ 934 w 1555"/>
                <a:gd name="T121" fmla="*/ 0 h 2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55" h="2601">
                  <a:moveTo>
                    <a:pt x="1134" y="541"/>
                  </a:moveTo>
                  <a:lnTo>
                    <a:pt x="1134" y="710"/>
                  </a:lnTo>
                  <a:lnTo>
                    <a:pt x="1212" y="612"/>
                  </a:lnTo>
                  <a:lnTo>
                    <a:pt x="1134" y="541"/>
                  </a:lnTo>
                  <a:close/>
                  <a:moveTo>
                    <a:pt x="934" y="0"/>
                  </a:moveTo>
                  <a:lnTo>
                    <a:pt x="970" y="5"/>
                  </a:lnTo>
                  <a:lnTo>
                    <a:pt x="1003" y="14"/>
                  </a:lnTo>
                  <a:lnTo>
                    <a:pt x="1034" y="28"/>
                  </a:lnTo>
                  <a:lnTo>
                    <a:pt x="1061" y="46"/>
                  </a:lnTo>
                  <a:lnTo>
                    <a:pt x="1085" y="67"/>
                  </a:lnTo>
                  <a:lnTo>
                    <a:pt x="1104" y="92"/>
                  </a:lnTo>
                  <a:lnTo>
                    <a:pt x="1118" y="119"/>
                  </a:lnTo>
                  <a:lnTo>
                    <a:pt x="1129" y="150"/>
                  </a:lnTo>
                  <a:lnTo>
                    <a:pt x="1510" y="497"/>
                  </a:lnTo>
                  <a:lnTo>
                    <a:pt x="1528" y="517"/>
                  </a:lnTo>
                  <a:lnTo>
                    <a:pt x="1542" y="539"/>
                  </a:lnTo>
                  <a:lnTo>
                    <a:pt x="1550" y="562"/>
                  </a:lnTo>
                  <a:lnTo>
                    <a:pt x="1555" y="587"/>
                  </a:lnTo>
                  <a:lnTo>
                    <a:pt x="1555" y="612"/>
                  </a:lnTo>
                  <a:lnTo>
                    <a:pt x="1549" y="636"/>
                  </a:lnTo>
                  <a:lnTo>
                    <a:pt x="1540" y="660"/>
                  </a:lnTo>
                  <a:lnTo>
                    <a:pt x="1525" y="682"/>
                  </a:lnTo>
                  <a:lnTo>
                    <a:pt x="1484" y="734"/>
                  </a:lnTo>
                  <a:lnTo>
                    <a:pt x="1445" y="782"/>
                  </a:lnTo>
                  <a:lnTo>
                    <a:pt x="1409" y="827"/>
                  </a:lnTo>
                  <a:lnTo>
                    <a:pt x="1378" y="867"/>
                  </a:lnTo>
                  <a:lnTo>
                    <a:pt x="1348" y="904"/>
                  </a:lnTo>
                  <a:lnTo>
                    <a:pt x="1321" y="937"/>
                  </a:lnTo>
                  <a:lnTo>
                    <a:pt x="1296" y="969"/>
                  </a:lnTo>
                  <a:lnTo>
                    <a:pt x="1275" y="996"/>
                  </a:lnTo>
                  <a:lnTo>
                    <a:pt x="1255" y="1020"/>
                  </a:lnTo>
                  <a:lnTo>
                    <a:pt x="1238" y="1042"/>
                  </a:lnTo>
                  <a:lnTo>
                    <a:pt x="1223" y="1061"/>
                  </a:lnTo>
                  <a:lnTo>
                    <a:pt x="1209" y="1078"/>
                  </a:lnTo>
                  <a:lnTo>
                    <a:pt x="1197" y="1092"/>
                  </a:lnTo>
                  <a:lnTo>
                    <a:pt x="1187" y="1105"/>
                  </a:lnTo>
                  <a:lnTo>
                    <a:pt x="1178" y="1116"/>
                  </a:lnTo>
                  <a:lnTo>
                    <a:pt x="1171" y="1125"/>
                  </a:lnTo>
                  <a:lnTo>
                    <a:pt x="1165" y="1132"/>
                  </a:lnTo>
                  <a:lnTo>
                    <a:pt x="1159" y="1138"/>
                  </a:lnTo>
                  <a:lnTo>
                    <a:pt x="1155" y="1143"/>
                  </a:lnTo>
                  <a:lnTo>
                    <a:pt x="1151" y="1147"/>
                  </a:lnTo>
                  <a:lnTo>
                    <a:pt x="1149" y="1150"/>
                  </a:lnTo>
                  <a:lnTo>
                    <a:pt x="1146" y="1153"/>
                  </a:lnTo>
                  <a:lnTo>
                    <a:pt x="1144" y="1155"/>
                  </a:lnTo>
                  <a:lnTo>
                    <a:pt x="1141" y="1156"/>
                  </a:lnTo>
                  <a:lnTo>
                    <a:pt x="1139" y="1158"/>
                  </a:lnTo>
                  <a:lnTo>
                    <a:pt x="1137" y="1159"/>
                  </a:lnTo>
                  <a:lnTo>
                    <a:pt x="1134" y="1161"/>
                  </a:lnTo>
                  <a:lnTo>
                    <a:pt x="1138" y="2433"/>
                  </a:lnTo>
                  <a:lnTo>
                    <a:pt x="1135" y="2463"/>
                  </a:lnTo>
                  <a:lnTo>
                    <a:pt x="1127" y="2491"/>
                  </a:lnTo>
                  <a:lnTo>
                    <a:pt x="1114" y="2517"/>
                  </a:lnTo>
                  <a:lnTo>
                    <a:pt x="1097" y="2541"/>
                  </a:lnTo>
                  <a:lnTo>
                    <a:pt x="1075" y="2561"/>
                  </a:lnTo>
                  <a:lnTo>
                    <a:pt x="1051" y="2577"/>
                  </a:lnTo>
                  <a:lnTo>
                    <a:pt x="1023" y="2590"/>
                  </a:lnTo>
                  <a:lnTo>
                    <a:pt x="994" y="2598"/>
                  </a:lnTo>
                  <a:lnTo>
                    <a:pt x="962" y="2601"/>
                  </a:lnTo>
                  <a:lnTo>
                    <a:pt x="961" y="2601"/>
                  </a:lnTo>
                  <a:lnTo>
                    <a:pt x="930" y="2598"/>
                  </a:lnTo>
                  <a:lnTo>
                    <a:pt x="900" y="2590"/>
                  </a:lnTo>
                  <a:lnTo>
                    <a:pt x="873" y="2578"/>
                  </a:lnTo>
                  <a:lnTo>
                    <a:pt x="849" y="2561"/>
                  </a:lnTo>
                  <a:lnTo>
                    <a:pt x="828" y="2541"/>
                  </a:lnTo>
                  <a:lnTo>
                    <a:pt x="810" y="2518"/>
                  </a:lnTo>
                  <a:lnTo>
                    <a:pt x="797" y="2492"/>
                  </a:lnTo>
                  <a:lnTo>
                    <a:pt x="789" y="2464"/>
                  </a:lnTo>
                  <a:lnTo>
                    <a:pt x="785" y="2434"/>
                  </a:lnTo>
                  <a:lnTo>
                    <a:pt x="782" y="1197"/>
                  </a:lnTo>
                  <a:lnTo>
                    <a:pt x="782" y="1197"/>
                  </a:lnTo>
                  <a:lnTo>
                    <a:pt x="706" y="1197"/>
                  </a:lnTo>
                  <a:lnTo>
                    <a:pt x="706" y="2433"/>
                  </a:lnTo>
                  <a:lnTo>
                    <a:pt x="703" y="2463"/>
                  </a:lnTo>
                  <a:lnTo>
                    <a:pt x="695" y="2492"/>
                  </a:lnTo>
                  <a:lnTo>
                    <a:pt x="682" y="2518"/>
                  </a:lnTo>
                  <a:lnTo>
                    <a:pt x="664" y="2541"/>
                  </a:lnTo>
                  <a:lnTo>
                    <a:pt x="643" y="2561"/>
                  </a:lnTo>
                  <a:lnTo>
                    <a:pt x="619" y="2578"/>
                  </a:lnTo>
                  <a:lnTo>
                    <a:pt x="591" y="2590"/>
                  </a:lnTo>
                  <a:lnTo>
                    <a:pt x="561" y="2598"/>
                  </a:lnTo>
                  <a:lnTo>
                    <a:pt x="529" y="2601"/>
                  </a:lnTo>
                  <a:lnTo>
                    <a:pt x="529" y="2601"/>
                  </a:lnTo>
                  <a:lnTo>
                    <a:pt x="498" y="2598"/>
                  </a:lnTo>
                  <a:lnTo>
                    <a:pt x="468" y="2590"/>
                  </a:lnTo>
                  <a:lnTo>
                    <a:pt x="441" y="2578"/>
                  </a:lnTo>
                  <a:lnTo>
                    <a:pt x="417" y="2561"/>
                  </a:lnTo>
                  <a:lnTo>
                    <a:pt x="396" y="2541"/>
                  </a:lnTo>
                  <a:lnTo>
                    <a:pt x="378" y="2518"/>
                  </a:lnTo>
                  <a:lnTo>
                    <a:pt x="365" y="2492"/>
                  </a:lnTo>
                  <a:lnTo>
                    <a:pt x="357" y="2463"/>
                  </a:lnTo>
                  <a:lnTo>
                    <a:pt x="353" y="2433"/>
                  </a:lnTo>
                  <a:lnTo>
                    <a:pt x="353" y="2305"/>
                  </a:lnTo>
                  <a:lnTo>
                    <a:pt x="353" y="2184"/>
                  </a:lnTo>
                  <a:lnTo>
                    <a:pt x="353" y="2071"/>
                  </a:lnTo>
                  <a:lnTo>
                    <a:pt x="353" y="1963"/>
                  </a:lnTo>
                  <a:lnTo>
                    <a:pt x="353" y="1864"/>
                  </a:lnTo>
                  <a:lnTo>
                    <a:pt x="354" y="1771"/>
                  </a:lnTo>
                  <a:lnTo>
                    <a:pt x="354" y="1684"/>
                  </a:lnTo>
                  <a:lnTo>
                    <a:pt x="354" y="1604"/>
                  </a:lnTo>
                  <a:lnTo>
                    <a:pt x="354" y="1530"/>
                  </a:lnTo>
                  <a:lnTo>
                    <a:pt x="354" y="1461"/>
                  </a:lnTo>
                  <a:lnTo>
                    <a:pt x="354" y="1398"/>
                  </a:lnTo>
                  <a:lnTo>
                    <a:pt x="354" y="1340"/>
                  </a:lnTo>
                  <a:lnTo>
                    <a:pt x="354" y="1288"/>
                  </a:lnTo>
                  <a:lnTo>
                    <a:pt x="354" y="1240"/>
                  </a:lnTo>
                  <a:lnTo>
                    <a:pt x="354" y="1196"/>
                  </a:lnTo>
                  <a:lnTo>
                    <a:pt x="355" y="1157"/>
                  </a:lnTo>
                  <a:lnTo>
                    <a:pt x="355" y="1122"/>
                  </a:lnTo>
                  <a:lnTo>
                    <a:pt x="355" y="1091"/>
                  </a:lnTo>
                  <a:lnTo>
                    <a:pt x="355" y="1064"/>
                  </a:lnTo>
                  <a:lnTo>
                    <a:pt x="355" y="1040"/>
                  </a:lnTo>
                  <a:lnTo>
                    <a:pt x="355" y="1019"/>
                  </a:lnTo>
                  <a:lnTo>
                    <a:pt x="355" y="1001"/>
                  </a:lnTo>
                  <a:lnTo>
                    <a:pt x="355" y="986"/>
                  </a:lnTo>
                  <a:lnTo>
                    <a:pt x="357" y="974"/>
                  </a:lnTo>
                  <a:lnTo>
                    <a:pt x="357" y="964"/>
                  </a:lnTo>
                  <a:lnTo>
                    <a:pt x="357" y="955"/>
                  </a:lnTo>
                  <a:lnTo>
                    <a:pt x="357" y="948"/>
                  </a:lnTo>
                  <a:lnTo>
                    <a:pt x="357" y="944"/>
                  </a:lnTo>
                  <a:lnTo>
                    <a:pt x="357" y="940"/>
                  </a:lnTo>
                  <a:lnTo>
                    <a:pt x="357" y="938"/>
                  </a:lnTo>
                  <a:lnTo>
                    <a:pt x="357" y="937"/>
                  </a:lnTo>
                  <a:lnTo>
                    <a:pt x="357" y="936"/>
                  </a:lnTo>
                  <a:lnTo>
                    <a:pt x="357" y="936"/>
                  </a:lnTo>
                  <a:lnTo>
                    <a:pt x="357" y="936"/>
                  </a:lnTo>
                  <a:lnTo>
                    <a:pt x="357" y="936"/>
                  </a:lnTo>
                  <a:lnTo>
                    <a:pt x="399" y="933"/>
                  </a:lnTo>
                  <a:lnTo>
                    <a:pt x="435" y="930"/>
                  </a:lnTo>
                  <a:lnTo>
                    <a:pt x="464" y="928"/>
                  </a:lnTo>
                  <a:lnTo>
                    <a:pt x="488" y="926"/>
                  </a:lnTo>
                  <a:lnTo>
                    <a:pt x="508" y="925"/>
                  </a:lnTo>
                  <a:lnTo>
                    <a:pt x="524" y="923"/>
                  </a:lnTo>
                  <a:lnTo>
                    <a:pt x="537" y="922"/>
                  </a:lnTo>
                  <a:lnTo>
                    <a:pt x="546" y="922"/>
                  </a:lnTo>
                  <a:lnTo>
                    <a:pt x="556" y="921"/>
                  </a:lnTo>
                  <a:lnTo>
                    <a:pt x="563" y="920"/>
                  </a:lnTo>
                  <a:lnTo>
                    <a:pt x="570" y="920"/>
                  </a:lnTo>
                  <a:lnTo>
                    <a:pt x="579" y="919"/>
                  </a:lnTo>
                  <a:lnTo>
                    <a:pt x="588" y="918"/>
                  </a:lnTo>
                  <a:lnTo>
                    <a:pt x="600" y="918"/>
                  </a:lnTo>
                  <a:lnTo>
                    <a:pt x="614" y="916"/>
                  </a:lnTo>
                  <a:lnTo>
                    <a:pt x="640" y="912"/>
                  </a:lnTo>
                  <a:lnTo>
                    <a:pt x="664" y="905"/>
                  </a:lnTo>
                  <a:lnTo>
                    <a:pt x="687" y="893"/>
                  </a:lnTo>
                  <a:lnTo>
                    <a:pt x="708" y="879"/>
                  </a:lnTo>
                  <a:lnTo>
                    <a:pt x="726" y="861"/>
                  </a:lnTo>
                  <a:lnTo>
                    <a:pt x="742" y="840"/>
                  </a:lnTo>
                  <a:lnTo>
                    <a:pt x="754" y="816"/>
                  </a:lnTo>
                  <a:lnTo>
                    <a:pt x="918" y="399"/>
                  </a:lnTo>
                  <a:lnTo>
                    <a:pt x="647" y="740"/>
                  </a:lnTo>
                  <a:lnTo>
                    <a:pt x="630" y="757"/>
                  </a:lnTo>
                  <a:lnTo>
                    <a:pt x="610" y="772"/>
                  </a:lnTo>
                  <a:lnTo>
                    <a:pt x="589" y="783"/>
                  </a:lnTo>
                  <a:lnTo>
                    <a:pt x="566" y="791"/>
                  </a:lnTo>
                  <a:lnTo>
                    <a:pt x="542" y="794"/>
                  </a:lnTo>
                  <a:lnTo>
                    <a:pt x="3" y="836"/>
                  </a:lnTo>
                  <a:lnTo>
                    <a:pt x="3" y="836"/>
                  </a:lnTo>
                  <a:lnTo>
                    <a:pt x="15" y="813"/>
                  </a:lnTo>
                  <a:lnTo>
                    <a:pt x="26" y="789"/>
                  </a:lnTo>
                  <a:lnTo>
                    <a:pt x="34" y="763"/>
                  </a:lnTo>
                  <a:lnTo>
                    <a:pt x="41" y="727"/>
                  </a:lnTo>
                  <a:lnTo>
                    <a:pt x="43" y="690"/>
                  </a:lnTo>
                  <a:lnTo>
                    <a:pt x="39" y="655"/>
                  </a:lnTo>
                  <a:lnTo>
                    <a:pt x="31" y="620"/>
                  </a:lnTo>
                  <a:lnTo>
                    <a:pt x="18" y="587"/>
                  </a:lnTo>
                  <a:lnTo>
                    <a:pt x="0" y="556"/>
                  </a:lnTo>
                  <a:lnTo>
                    <a:pt x="452" y="522"/>
                  </a:lnTo>
                  <a:lnTo>
                    <a:pt x="684" y="231"/>
                  </a:lnTo>
                  <a:lnTo>
                    <a:pt x="449" y="394"/>
                  </a:lnTo>
                  <a:lnTo>
                    <a:pt x="357" y="402"/>
                  </a:lnTo>
                  <a:lnTo>
                    <a:pt x="357" y="195"/>
                  </a:lnTo>
                  <a:lnTo>
                    <a:pt x="360" y="160"/>
                  </a:lnTo>
                  <a:lnTo>
                    <a:pt x="369" y="127"/>
                  </a:lnTo>
                  <a:lnTo>
                    <a:pt x="385" y="97"/>
                  </a:lnTo>
                  <a:lnTo>
                    <a:pt x="405" y="69"/>
                  </a:lnTo>
                  <a:lnTo>
                    <a:pt x="430" y="46"/>
                  </a:lnTo>
                  <a:lnTo>
                    <a:pt x="459" y="27"/>
                  </a:lnTo>
                  <a:lnTo>
                    <a:pt x="490" y="12"/>
                  </a:lnTo>
                  <a:lnTo>
                    <a:pt x="525" y="3"/>
                  </a:lnTo>
                  <a:lnTo>
                    <a:pt x="562" y="0"/>
                  </a:lnTo>
                  <a:lnTo>
                    <a:pt x="894" y="0"/>
                  </a:lnTo>
                  <a:lnTo>
                    <a:pt x="934" y="0"/>
                  </a:lnTo>
                  <a:close/>
                </a:path>
              </a:pathLst>
            </a:custGeom>
            <a:grpFill/>
            <a:ln w="0">
              <a:noFill/>
              <a:prstDash val="solid"/>
              <a:round/>
              <a:headEnd/>
              <a:tailEnd/>
            </a:ln>
          </p:spPr>
          <p:txBody>
            <a:bodyPr lIns="68580" tIns="34290" rIns="68580" bIns="34290"/>
            <a:lstStyle/>
            <a:p>
              <a:pPr defTabSz="685783" eaLnBrk="1" fontAlgn="auto" hangingPunct="1">
                <a:spcBef>
                  <a:spcPts val="0"/>
                </a:spcBef>
                <a:spcAft>
                  <a:spcPts val="0"/>
                </a:spcAft>
                <a:defRPr/>
              </a:pPr>
              <a:endParaRPr lang="en-US" sz="1013" dirty="0">
                <a:latin typeface="+mn-lt"/>
              </a:endParaRPr>
            </a:p>
          </p:txBody>
        </p:sp>
      </p:grpSp>
      <p:grpSp>
        <p:nvGrpSpPr>
          <p:cNvPr id="22" name="Group 21">
            <a:extLst>
              <a:ext uri="{FF2B5EF4-FFF2-40B4-BE49-F238E27FC236}">
                <a16:creationId xmlns:a16="http://schemas.microsoft.com/office/drawing/2014/main" id="{44D2459F-0FA5-A582-812E-3E3F29AADEA2}"/>
              </a:ext>
            </a:extLst>
          </p:cNvPr>
          <p:cNvGrpSpPr/>
          <p:nvPr/>
        </p:nvGrpSpPr>
        <p:grpSpPr>
          <a:xfrm>
            <a:off x="9802292" y="3225870"/>
            <a:ext cx="631959" cy="989383"/>
            <a:chOff x="10917238" y="6118225"/>
            <a:chExt cx="193675" cy="303213"/>
          </a:xfrm>
          <a:solidFill>
            <a:srgbClr val="FF5D04">
              <a:alpha val="60000"/>
            </a:srgbClr>
          </a:solidFill>
        </p:grpSpPr>
        <p:sp>
          <p:nvSpPr>
            <p:cNvPr id="23" name="Freeform 1483">
              <a:extLst>
                <a:ext uri="{FF2B5EF4-FFF2-40B4-BE49-F238E27FC236}">
                  <a16:creationId xmlns:a16="http://schemas.microsoft.com/office/drawing/2014/main" id="{2868744E-5A60-B0C0-007E-556B458C32B5}"/>
                </a:ext>
              </a:extLst>
            </p:cNvPr>
            <p:cNvSpPr>
              <a:spLocks noEditPoints="1"/>
            </p:cNvSpPr>
            <p:nvPr/>
          </p:nvSpPr>
          <p:spPr bwMode="auto">
            <a:xfrm>
              <a:off x="10917238" y="6227763"/>
              <a:ext cx="193675" cy="193675"/>
            </a:xfrm>
            <a:custGeom>
              <a:avLst/>
              <a:gdLst>
                <a:gd name="T0" fmla="*/ 1017 w 2196"/>
                <a:gd name="T1" fmla="*/ 608 h 2187"/>
                <a:gd name="T2" fmla="*/ 912 w 2196"/>
                <a:gd name="T3" fmla="*/ 658 h 2187"/>
                <a:gd name="T4" fmla="*/ 835 w 2196"/>
                <a:gd name="T5" fmla="*/ 746 h 2187"/>
                <a:gd name="T6" fmla="*/ 797 w 2196"/>
                <a:gd name="T7" fmla="*/ 859 h 2187"/>
                <a:gd name="T8" fmla="*/ 809 w 2196"/>
                <a:gd name="T9" fmla="*/ 978 h 2187"/>
                <a:gd name="T10" fmla="*/ 862 w 2196"/>
                <a:gd name="T11" fmla="*/ 1078 h 2187"/>
                <a:gd name="T12" fmla="*/ 948 w 2196"/>
                <a:gd name="T13" fmla="*/ 1150 h 2187"/>
                <a:gd name="T14" fmla="*/ 959 w 2196"/>
                <a:gd name="T15" fmla="*/ 1503 h 2187"/>
                <a:gd name="T16" fmla="*/ 1012 w 2196"/>
                <a:gd name="T17" fmla="*/ 1567 h 2187"/>
                <a:gd name="T18" fmla="*/ 1092 w 2196"/>
                <a:gd name="T19" fmla="*/ 1592 h 2187"/>
                <a:gd name="T20" fmla="*/ 1174 w 2196"/>
                <a:gd name="T21" fmla="*/ 1567 h 2187"/>
                <a:gd name="T22" fmla="*/ 1226 w 2196"/>
                <a:gd name="T23" fmla="*/ 1503 h 2187"/>
                <a:gd name="T24" fmla="*/ 1238 w 2196"/>
                <a:gd name="T25" fmla="*/ 1150 h 2187"/>
                <a:gd name="T26" fmla="*/ 1324 w 2196"/>
                <a:gd name="T27" fmla="*/ 1075 h 2187"/>
                <a:gd name="T28" fmla="*/ 1377 w 2196"/>
                <a:gd name="T29" fmla="*/ 973 h 2187"/>
                <a:gd name="T30" fmla="*/ 1384 w 2196"/>
                <a:gd name="T31" fmla="*/ 852 h 2187"/>
                <a:gd name="T32" fmla="*/ 1341 w 2196"/>
                <a:gd name="T33" fmla="*/ 737 h 2187"/>
                <a:gd name="T34" fmla="*/ 1256 w 2196"/>
                <a:gd name="T35" fmla="*/ 651 h 2187"/>
                <a:gd name="T36" fmla="*/ 1142 w 2196"/>
                <a:gd name="T37" fmla="*/ 604 h 2187"/>
                <a:gd name="T38" fmla="*/ 1184 w 2196"/>
                <a:gd name="T39" fmla="*/ 3 h 2187"/>
                <a:gd name="T40" fmla="*/ 1429 w 2196"/>
                <a:gd name="T41" fmla="*/ 51 h 2187"/>
                <a:gd name="T42" fmla="*/ 1652 w 2196"/>
                <a:gd name="T43" fmla="*/ 149 h 2187"/>
                <a:gd name="T44" fmla="*/ 1845 w 2196"/>
                <a:gd name="T45" fmla="*/ 293 h 2187"/>
                <a:gd name="T46" fmla="*/ 2002 w 2196"/>
                <a:gd name="T47" fmla="*/ 474 h 2187"/>
                <a:gd name="T48" fmla="*/ 2117 w 2196"/>
                <a:gd name="T49" fmla="*/ 686 h 2187"/>
                <a:gd name="T50" fmla="*/ 2182 w 2196"/>
                <a:gd name="T51" fmla="*/ 924 h 2187"/>
                <a:gd name="T52" fmla="*/ 2193 w 2196"/>
                <a:gd name="T53" fmla="*/ 1178 h 2187"/>
                <a:gd name="T54" fmla="*/ 2145 w 2196"/>
                <a:gd name="T55" fmla="*/ 1423 h 2187"/>
                <a:gd name="T56" fmla="*/ 2046 w 2196"/>
                <a:gd name="T57" fmla="*/ 1645 h 2187"/>
                <a:gd name="T58" fmla="*/ 1902 w 2196"/>
                <a:gd name="T59" fmla="*/ 1838 h 2187"/>
                <a:gd name="T60" fmla="*/ 1720 w 2196"/>
                <a:gd name="T61" fmla="*/ 1994 h 2187"/>
                <a:gd name="T62" fmla="*/ 1506 w 2196"/>
                <a:gd name="T63" fmla="*/ 2109 h 2187"/>
                <a:gd name="T64" fmla="*/ 1268 w 2196"/>
                <a:gd name="T65" fmla="*/ 2173 h 2187"/>
                <a:gd name="T66" fmla="*/ 1013 w 2196"/>
                <a:gd name="T67" fmla="*/ 2182 h 2187"/>
                <a:gd name="T68" fmla="*/ 767 w 2196"/>
                <a:gd name="T69" fmla="*/ 2136 h 2187"/>
                <a:gd name="T70" fmla="*/ 544 w 2196"/>
                <a:gd name="T71" fmla="*/ 2037 h 2187"/>
                <a:gd name="T72" fmla="*/ 351 w 2196"/>
                <a:gd name="T73" fmla="*/ 1894 h 2187"/>
                <a:gd name="T74" fmla="*/ 194 w 2196"/>
                <a:gd name="T75" fmla="*/ 1713 h 2187"/>
                <a:gd name="T76" fmla="*/ 78 w 2196"/>
                <a:gd name="T77" fmla="*/ 1500 h 2187"/>
                <a:gd name="T78" fmla="*/ 14 w 2196"/>
                <a:gd name="T79" fmla="*/ 1263 h 2187"/>
                <a:gd name="T80" fmla="*/ 4 w 2196"/>
                <a:gd name="T81" fmla="*/ 1007 h 2187"/>
                <a:gd name="T82" fmla="*/ 51 w 2196"/>
                <a:gd name="T83" fmla="*/ 764 h 2187"/>
                <a:gd name="T84" fmla="*/ 151 w 2196"/>
                <a:gd name="T85" fmla="*/ 542 h 2187"/>
                <a:gd name="T86" fmla="*/ 294 w 2196"/>
                <a:gd name="T87" fmla="*/ 349 h 2187"/>
                <a:gd name="T88" fmla="*/ 476 w 2196"/>
                <a:gd name="T89" fmla="*/ 193 h 2187"/>
                <a:gd name="T90" fmla="*/ 689 w 2196"/>
                <a:gd name="T91" fmla="*/ 78 h 2187"/>
                <a:gd name="T92" fmla="*/ 928 w 2196"/>
                <a:gd name="T93" fmla="*/ 13 h 2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96" h="2187">
                  <a:moveTo>
                    <a:pt x="1101" y="600"/>
                  </a:moveTo>
                  <a:lnTo>
                    <a:pt x="1057" y="601"/>
                  </a:lnTo>
                  <a:lnTo>
                    <a:pt x="1017" y="608"/>
                  </a:lnTo>
                  <a:lnTo>
                    <a:pt x="980" y="620"/>
                  </a:lnTo>
                  <a:lnTo>
                    <a:pt x="945" y="637"/>
                  </a:lnTo>
                  <a:lnTo>
                    <a:pt x="912" y="658"/>
                  </a:lnTo>
                  <a:lnTo>
                    <a:pt x="883" y="684"/>
                  </a:lnTo>
                  <a:lnTo>
                    <a:pt x="857" y="714"/>
                  </a:lnTo>
                  <a:lnTo>
                    <a:pt x="835" y="746"/>
                  </a:lnTo>
                  <a:lnTo>
                    <a:pt x="818" y="781"/>
                  </a:lnTo>
                  <a:lnTo>
                    <a:pt x="804" y="820"/>
                  </a:lnTo>
                  <a:lnTo>
                    <a:pt x="797" y="859"/>
                  </a:lnTo>
                  <a:lnTo>
                    <a:pt x="796" y="900"/>
                  </a:lnTo>
                  <a:lnTo>
                    <a:pt x="799" y="941"/>
                  </a:lnTo>
                  <a:lnTo>
                    <a:pt x="809" y="978"/>
                  </a:lnTo>
                  <a:lnTo>
                    <a:pt x="822" y="1015"/>
                  </a:lnTo>
                  <a:lnTo>
                    <a:pt x="840" y="1048"/>
                  </a:lnTo>
                  <a:lnTo>
                    <a:pt x="862" y="1078"/>
                  </a:lnTo>
                  <a:lnTo>
                    <a:pt x="887" y="1106"/>
                  </a:lnTo>
                  <a:lnTo>
                    <a:pt x="916" y="1130"/>
                  </a:lnTo>
                  <a:lnTo>
                    <a:pt x="948" y="1150"/>
                  </a:lnTo>
                  <a:lnTo>
                    <a:pt x="948" y="1447"/>
                  </a:lnTo>
                  <a:lnTo>
                    <a:pt x="951" y="1476"/>
                  </a:lnTo>
                  <a:lnTo>
                    <a:pt x="959" y="1503"/>
                  </a:lnTo>
                  <a:lnTo>
                    <a:pt x="972" y="1528"/>
                  </a:lnTo>
                  <a:lnTo>
                    <a:pt x="990" y="1549"/>
                  </a:lnTo>
                  <a:lnTo>
                    <a:pt x="1012" y="1567"/>
                  </a:lnTo>
                  <a:lnTo>
                    <a:pt x="1036" y="1580"/>
                  </a:lnTo>
                  <a:lnTo>
                    <a:pt x="1063" y="1589"/>
                  </a:lnTo>
                  <a:lnTo>
                    <a:pt x="1092" y="1592"/>
                  </a:lnTo>
                  <a:lnTo>
                    <a:pt x="1121" y="1589"/>
                  </a:lnTo>
                  <a:lnTo>
                    <a:pt x="1149" y="1580"/>
                  </a:lnTo>
                  <a:lnTo>
                    <a:pt x="1174" y="1567"/>
                  </a:lnTo>
                  <a:lnTo>
                    <a:pt x="1195" y="1549"/>
                  </a:lnTo>
                  <a:lnTo>
                    <a:pt x="1213" y="1528"/>
                  </a:lnTo>
                  <a:lnTo>
                    <a:pt x="1226" y="1503"/>
                  </a:lnTo>
                  <a:lnTo>
                    <a:pt x="1234" y="1476"/>
                  </a:lnTo>
                  <a:lnTo>
                    <a:pt x="1238" y="1447"/>
                  </a:lnTo>
                  <a:lnTo>
                    <a:pt x="1238" y="1150"/>
                  </a:lnTo>
                  <a:lnTo>
                    <a:pt x="1270" y="1129"/>
                  </a:lnTo>
                  <a:lnTo>
                    <a:pt x="1299" y="1104"/>
                  </a:lnTo>
                  <a:lnTo>
                    <a:pt x="1324" y="1075"/>
                  </a:lnTo>
                  <a:lnTo>
                    <a:pt x="1346" y="1044"/>
                  </a:lnTo>
                  <a:lnTo>
                    <a:pt x="1364" y="1009"/>
                  </a:lnTo>
                  <a:lnTo>
                    <a:pt x="1377" y="973"/>
                  </a:lnTo>
                  <a:lnTo>
                    <a:pt x="1384" y="935"/>
                  </a:lnTo>
                  <a:lnTo>
                    <a:pt x="1387" y="895"/>
                  </a:lnTo>
                  <a:lnTo>
                    <a:pt x="1384" y="852"/>
                  </a:lnTo>
                  <a:lnTo>
                    <a:pt x="1375" y="811"/>
                  </a:lnTo>
                  <a:lnTo>
                    <a:pt x="1360" y="773"/>
                  </a:lnTo>
                  <a:lnTo>
                    <a:pt x="1341" y="737"/>
                  </a:lnTo>
                  <a:lnTo>
                    <a:pt x="1317" y="704"/>
                  </a:lnTo>
                  <a:lnTo>
                    <a:pt x="1289" y="676"/>
                  </a:lnTo>
                  <a:lnTo>
                    <a:pt x="1256" y="651"/>
                  </a:lnTo>
                  <a:lnTo>
                    <a:pt x="1221" y="630"/>
                  </a:lnTo>
                  <a:lnTo>
                    <a:pt x="1183" y="615"/>
                  </a:lnTo>
                  <a:lnTo>
                    <a:pt x="1142" y="604"/>
                  </a:lnTo>
                  <a:lnTo>
                    <a:pt x="1101" y="600"/>
                  </a:lnTo>
                  <a:close/>
                  <a:moveTo>
                    <a:pt x="1097" y="0"/>
                  </a:moveTo>
                  <a:lnTo>
                    <a:pt x="1184" y="3"/>
                  </a:lnTo>
                  <a:lnTo>
                    <a:pt x="1268" y="13"/>
                  </a:lnTo>
                  <a:lnTo>
                    <a:pt x="1350" y="29"/>
                  </a:lnTo>
                  <a:lnTo>
                    <a:pt x="1429" y="51"/>
                  </a:lnTo>
                  <a:lnTo>
                    <a:pt x="1506" y="78"/>
                  </a:lnTo>
                  <a:lnTo>
                    <a:pt x="1581" y="111"/>
                  </a:lnTo>
                  <a:lnTo>
                    <a:pt x="1652" y="149"/>
                  </a:lnTo>
                  <a:lnTo>
                    <a:pt x="1720" y="193"/>
                  </a:lnTo>
                  <a:lnTo>
                    <a:pt x="1785" y="241"/>
                  </a:lnTo>
                  <a:lnTo>
                    <a:pt x="1845" y="293"/>
                  </a:lnTo>
                  <a:lnTo>
                    <a:pt x="1902" y="349"/>
                  </a:lnTo>
                  <a:lnTo>
                    <a:pt x="1955" y="409"/>
                  </a:lnTo>
                  <a:lnTo>
                    <a:pt x="2002" y="474"/>
                  </a:lnTo>
                  <a:lnTo>
                    <a:pt x="2046" y="542"/>
                  </a:lnTo>
                  <a:lnTo>
                    <a:pt x="2084" y="612"/>
                  </a:lnTo>
                  <a:lnTo>
                    <a:pt x="2117" y="686"/>
                  </a:lnTo>
                  <a:lnTo>
                    <a:pt x="2145" y="764"/>
                  </a:lnTo>
                  <a:lnTo>
                    <a:pt x="2167" y="843"/>
                  </a:lnTo>
                  <a:lnTo>
                    <a:pt x="2182" y="924"/>
                  </a:lnTo>
                  <a:lnTo>
                    <a:pt x="2193" y="1007"/>
                  </a:lnTo>
                  <a:lnTo>
                    <a:pt x="2196" y="1093"/>
                  </a:lnTo>
                  <a:lnTo>
                    <a:pt x="2193" y="1178"/>
                  </a:lnTo>
                  <a:lnTo>
                    <a:pt x="2182" y="1263"/>
                  </a:lnTo>
                  <a:lnTo>
                    <a:pt x="2167" y="1344"/>
                  </a:lnTo>
                  <a:lnTo>
                    <a:pt x="2145" y="1423"/>
                  </a:lnTo>
                  <a:lnTo>
                    <a:pt x="2117" y="1500"/>
                  </a:lnTo>
                  <a:lnTo>
                    <a:pt x="2084" y="1574"/>
                  </a:lnTo>
                  <a:lnTo>
                    <a:pt x="2046" y="1645"/>
                  </a:lnTo>
                  <a:lnTo>
                    <a:pt x="2002" y="1713"/>
                  </a:lnTo>
                  <a:lnTo>
                    <a:pt x="1954" y="1776"/>
                  </a:lnTo>
                  <a:lnTo>
                    <a:pt x="1902" y="1838"/>
                  </a:lnTo>
                  <a:lnTo>
                    <a:pt x="1845" y="1894"/>
                  </a:lnTo>
                  <a:lnTo>
                    <a:pt x="1785" y="1946"/>
                  </a:lnTo>
                  <a:lnTo>
                    <a:pt x="1720" y="1994"/>
                  </a:lnTo>
                  <a:lnTo>
                    <a:pt x="1652" y="2037"/>
                  </a:lnTo>
                  <a:lnTo>
                    <a:pt x="1581" y="2075"/>
                  </a:lnTo>
                  <a:lnTo>
                    <a:pt x="1506" y="2109"/>
                  </a:lnTo>
                  <a:lnTo>
                    <a:pt x="1429" y="2136"/>
                  </a:lnTo>
                  <a:lnTo>
                    <a:pt x="1350" y="2157"/>
                  </a:lnTo>
                  <a:lnTo>
                    <a:pt x="1268" y="2173"/>
                  </a:lnTo>
                  <a:lnTo>
                    <a:pt x="1184" y="2182"/>
                  </a:lnTo>
                  <a:lnTo>
                    <a:pt x="1097" y="2187"/>
                  </a:lnTo>
                  <a:lnTo>
                    <a:pt x="1013" y="2182"/>
                  </a:lnTo>
                  <a:lnTo>
                    <a:pt x="928" y="2173"/>
                  </a:lnTo>
                  <a:lnTo>
                    <a:pt x="846" y="2157"/>
                  </a:lnTo>
                  <a:lnTo>
                    <a:pt x="767" y="2136"/>
                  </a:lnTo>
                  <a:lnTo>
                    <a:pt x="689" y="2109"/>
                  </a:lnTo>
                  <a:lnTo>
                    <a:pt x="615" y="2075"/>
                  </a:lnTo>
                  <a:lnTo>
                    <a:pt x="544" y="2037"/>
                  </a:lnTo>
                  <a:lnTo>
                    <a:pt x="476" y="1994"/>
                  </a:lnTo>
                  <a:lnTo>
                    <a:pt x="412" y="1946"/>
                  </a:lnTo>
                  <a:lnTo>
                    <a:pt x="351" y="1894"/>
                  </a:lnTo>
                  <a:lnTo>
                    <a:pt x="294" y="1838"/>
                  </a:lnTo>
                  <a:lnTo>
                    <a:pt x="242" y="1776"/>
                  </a:lnTo>
                  <a:lnTo>
                    <a:pt x="194" y="1713"/>
                  </a:lnTo>
                  <a:lnTo>
                    <a:pt x="151" y="1645"/>
                  </a:lnTo>
                  <a:lnTo>
                    <a:pt x="112" y="1574"/>
                  </a:lnTo>
                  <a:lnTo>
                    <a:pt x="78" y="1500"/>
                  </a:lnTo>
                  <a:lnTo>
                    <a:pt x="51" y="1423"/>
                  </a:lnTo>
                  <a:lnTo>
                    <a:pt x="29" y="1344"/>
                  </a:lnTo>
                  <a:lnTo>
                    <a:pt x="14" y="1263"/>
                  </a:lnTo>
                  <a:lnTo>
                    <a:pt x="4" y="1178"/>
                  </a:lnTo>
                  <a:lnTo>
                    <a:pt x="0" y="1093"/>
                  </a:lnTo>
                  <a:lnTo>
                    <a:pt x="4" y="1007"/>
                  </a:lnTo>
                  <a:lnTo>
                    <a:pt x="14" y="924"/>
                  </a:lnTo>
                  <a:lnTo>
                    <a:pt x="29" y="843"/>
                  </a:lnTo>
                  <a:lnTo>
                    <a:pt x="51" y="764"/>
                  </a:lnTo>
                  <a:lnTo>
                    <a:pt x="78" y="686"/>
                  </a:lnTo>
                  <a:lnTo>
                    <a:pt x="112" y="612"/>
                  </a:lnTo>
                  <a:lnTo>
                    <a:pt x="151" y="542"/>
                  </a:lnTo>
                  <a:lnTo>
                    <a:pt x="194" y="474"/>
                  </a:lnTo>
                  <a:lnTo>
                    <a:pt x="242" y="409"/>
                  </a:lnTo>
                  <a:lnTo>
                    <a:pt x="294" y="349"/>
                  </a:lnTo>
                  <a:lnTo>
                    <a:pt x="350" y="293"/>
                  </a:lnTo>
                  <a:lnTo>
                    <a:pt x="411" y="241"/>
                  </a:lnTo>
                  <a:lnTo>
                    <a:pt x="476" y="193"/>
                  </a:lnTo>
                  <a:lnTo>
                    <a:pt x="544" y="149"/>
                  </a:lnTo>
                  <a:lnTo>
                    <a:pt x="615" y="111"/>
                  </a:lnTo>
                  <a:lnTo>
                    <a:pt x="689" y="78"/>
                  </a:lnTo>
                  <a:lnTo>
                    <a:pt x="767" y="51"/>
                  </a:lnTo>
                  <a:lnTo>
                    <a:pt x="846" y="29"/>
                  </a:lnTo>
                  <a:lnTo>
                    <a:pt x="928" y="13"/>
                  </a:lnTo>
                  <a:lnTo>
                    <a:pt x="1013" y="3"/>
                  </a:lnTo>
                  <a:lnTo>
                    <a:pt x="1097" y="0"/>
                  </a:lnTo>
                  <a:close/>
                </a:path>
              </a:pathLst>
            </a:custGeom>
            <a:grpFill/>
            <a:ln w="0">
              <a:noFill/>
              <a:prstDash val="solid"/>
              <a:round/>
              <a:headEnd/>
              <a:tailEnd/>
            </a:ln>
          </p:spPr>
          <p:txBody>
            <a:bodyPr lIns="68580" tIns="34290" rIns="68580" bIns="34290"/>
            <a:lstStyle/>
            <a:p>
              <a:pPr defTabSz="685783" eaLnBrk="1" fontAlgn="auto" hangingPunct="1">
                <a:spcBef>
                  <a:spcPts val="0"/>
                </a:spcBef>
                <a:spcAft>
                  <a:spcPts val="0"/>
                </a:spcAft>
                <a:defRPr/>
              </a:pPr>
              <a:endParaRPr lang="en-US" sz="1013" dirty="0">
                <a:latin typeface="+mn-lt"/>
              </a:endParaRPr>
            </a:p>
          </p:txBody>
        </p:sp>
        <p:sp>
          <p:nvSpPr>
            <p:cNvPr id="24" name="Freeform 1484">
              <a:extLst>
                <a:ext uri="{FF2B5EF4-FFF2-40B4-BE49-F238E27FC236}">
                  <a16:creationId xmlns:a16="http://schemas.microsoft.com/office/drawing/2014/main" id="{6534F5BF-A95A-8CDD-A4F3-D7879B0EF459}"/>
                </a:ext>
              </a:extLst>
            </p:cNvPr>
            <p:cNvSpPr>
              <a:spLocks/>
            </p:cNvSpPr>
            <p:nvPr/>
          </p:nvSpPr>
          <p:spPr bwMode="auto">
            <a:xfrm>
              <a:off x="10942638" y="6118225"/>
              <a:ext cx="141288" cy="123825"/>
            </a:xfrm>
            <a:custGeom>
              <a:avLst/>
              <a:gdLst>
                <a:gd name="T0" fmla="*/ 881 w 1617"/>
                <a:gd name="T1" fmla="*/ 3 h 1411"/>
                <a:gd name="T2" fmla="*/ 1016 w 1617"/>
                <a:gd name="T3" fmla="*/ 26 h 1411"/>
                <a:gd name="T4" fmla="*/ 1143 w 1617"/>
                <a:gd name="T5" fmla="*/ 70 h 1411"/>
                <a:gd name="T6" fmla="*/ 1258 w 1617"/>
                <a:gd name="T7" fmla="*/ 133 h 1411"/>
                <a:gd name="T8" fmla="*/ 1362 w 1617"/>
                <a:gd name="T9" fmla="*/ 215 h 1411"/>
                <a:gd name="T10" fmla="*/ 1449 w 1617"/>
                <a:gd name="T11" fmla="*/ 311 h 1411"/>
                <a:gd name="T12" fmla="*/ 1522 w 1617"/>
                <a:gd name="T13" fmla="*/ 420 h 1411"/>
                <a:gd name="T14" fmla="*/ 1574 w 1617"/>
                <a:gd name="T15" fmla="*/ 540 h 1411"/>
                <a:gd name="T16" fmla="*/ 1607 w 1617"/>
                <a:gd name="T17" fmla="*/ 671 h 1411"/>
                <a:gd name="T18" fmla="*/ 1617 w 1617"/>
                <a:gd name="T19" fmla="*/ 809 h 1411"/>
                <a:gd name="T20" fmla="*/ 1556 w 1617"/>
                <a:gd name="T21" fmla="*/ 1348 h 1411"/>
                <a:gd name="T22" fmla="*/ 1424 w 1617"/>
                <a:gd name="T23" fmla="*/ 1263 h 1411"/>
                <a:gd name="T24" fmla="*/ 1282 w 1617"/>
                <a:gd name="T25" fmla="*/ 1194 h 1411"/>
                <a:gd name="T26" fmla="*/ 1207 w 1617"/>
                <a:gd name="T27" fmla="*/ 809 h 1411"/>
                <a:gd name="T28" fmla="*/ 1195 w 1617"/>
                <a:gd name="T29" fmla="*/ 712 h 1411"/>
                <a:gd name="T30" fmla="*/ 1161 w 1617"/>
                <a:gd name="T31" fmla="*/ 623 h 1411"/>
                <a:gd name="T32" fmla="*/ 1107 w 1617"/>
                <a:gd name="T33" fmla="*/ 546 h 1411"/>
                <a:gd name="T34" fmla="*/ 1037 w 1617"/>
                <a:gd name="T35" fmla="*/ 483 h 1411"/>
                <a:gd name="T36" fmla="*/ 953 w 1617"/>
                <a:gd name="T37" fmla="*/ 439 h 1411"/>
                <a:gd name="T38" fmla="*/ 859 w 1617"/>
                <a:gd name="T39" fmla="*/ 415 h 1411"/>
                <a:gd name="T40" fmla="*/ 759 w 1617"/>
                <a:gd name="T41" fmla="*/ 415 h 1411"/>
                <a:gd name="T42" fmla="*/ 666 w 1617"/>
                <a:gd name="T43" fmla="*/ 438 h 1411"/>
                <a:gd name="T44" fmla="*/ 582 w 1617"/>
                <a:gd name="T45" fmla="*/ 482 h 1411"/>
                <a:gd name="T46" fmla="*/ 512 w 1617"/>
                <a:gd name="T47" fmla="*/ 544 h 1411"/>
                <a:gd name="T48" fmla="*/ 458 w 1617"/>
                <a:gd name="T49" fmla="*/ 621 h 1411"/>
                <a:gd name="T50" fmla="*/ 422 w 1617"/>
                <a:gd name="T51" fmla="*/ 711 h 1411"/>
                <a:gd name="T52" fmla="*/ 411 w 1617"/>
                <a:gd name="T53" fmla="*/ 809 h 1411"/>
                <a:gd name="T54" fmla="*/ 335 w 1617"/>
                <a:gd name="T55" fmla="*/ 1201 h 1411"/>
                <a:gd name="T56" fmla="*/ 193 w 1617"/>
                <a:gd name="T57" fmla="*/ 1272 h 1411"/>
                <a:gd name="T58" fmla="*/ 61 w 1617"/>
                <a:gd name="T59" fmla="*/ 1361 h 1411"/>
                <a:gd name="T60" fmla="*/ 0 w 1617"/>
                <a:gd name="T61" fmla="*/ 809 h 1411"/>
                <a:gd name="T62" fmla="*/ 14 w 1617"/>
                <a:gd name="T63" fmla="*/ 663 h 1411"/>
                <a:gd name="T64" fmla="*/ 52 w 1617"/>
                <a:gd name="T65" fmla="*/ 526 h 1411"/>
                <a:gd name="T66" fmla="*/ 111 w 1617"/>
                <a:gd name="T67" fmla="*/ 400 h 1411"/>
                <a:gd name="T68" fmla="*/ 191 w 1617"/>
                <a:gd name="T69" fmla="*/ 288 h 1411"/>
                <a:gd name="T70" fmla="*/ 289 w 1617"/>
                <a:gd name="T71" fmla="*/ 190 h 1411"/>
                <a:gd name="T72" fmla="*/ 402 w 1617"/>
                <a:gd name="T73" fmla="*/ 111 h 1411"/>
                <a:gd name="T74" fmla="*/ 529 w 1617"/>
                <a:gd name="T75" fmla="*/ 51 h 1411"/>
                <a:gd name="T76" fmla="*/ 666 w 1617"/>
                <a:gd name="T77" fmla="*/ 14 h 1411"/>
                <a:gd name="T78" fmla="*/ 811 w 1617"/>
                <a:gd name="T79" fmla="*/ 0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7" h="1411">
                  <a:moveTo>
                    <a:pt x="811" y="0"/>
                  </a:moveTo>
                  <a:lnTo>
                    <a:pt x="881" y="3"/>
                  </a:lnTo>
                  <a:lnTo>
                    <a:pt x="950" y="12"/>
                  </a:lnTo>
                  <a:lnTo>
                    <a:pt x="1016" y="26"/>
                  </a:lnTo>
                  <a:lnTo>
                    <a:pt x="1081" y="46"/>
                  </a:lnTo>
                  <a:lnTo>
                    <a:pt x="1143" y="70"/>
                  </a:lnTo>
                  <a:lnTo>
                    <a:pt x="1201" y="100"/>
                  </a:lnTo>
                  <a:lnTo>
                    <a:pt x="1258" y="133"/>
                  </a:lnTo>
                  <a:lnTo>
                    <a:pt x="1311" y="172"/>
                  </a:lnTo>
                  <a:lnTo>
                    <a:pt x="1362" y="215"/>
                  </a:lnTo>
                  <a:lnTo>
                    <a:pt x="1408" y="261"/>
                  </a:lnTo>
                  <a:lnTo>
                    <a:pt x="1449" y="311"/>
                  </a:lnTo>
                  <a:lnTo>
                    <a:pt x="1488" y="364"/>
                  </a:lnTo>
                  <a:lnTo>
                    <a:pt x="1522" y="420"/>
                  </a:lnTo>
                  <a:lnTo>
                    <a:pt x="1550" y="478"/>
                  </a:lnTo>
                  <a:lnTo>
                    <a:pt x="1574" y="540"/>
                  </a:lnTo>
                  <a:lnTo>
                    <a:pt x="1594" y="604"/>
                  </a:lnTo>
                  <a:lnTo>
                    <a:pt x="1607" y="671"/>
                  </a:lnTo>
                  <a:lnTo>
                    <a:pt x="1615" y="739"/>
                  </a:lnTo>
                  <a:lnTo>
                    <a:pt x="1617" y="809"/>
                  </a:lnTo>
                  <a:lnTo>
                    <a:pt x="1617" y="1397"/>
                  </a:lnTo>
                  <a:lnTo>
                    <a:pt x="1556" y="1348"/>
                  </a:lnTo>
                  <a:lnTo>
                    <a:pt x="1491" y="1303"/>
                  </a:lnTo>
                  <a:lnTo>
                    <a:pt x="1424" y="1263"/>
                  </a:lnTo>
                  <a:lnTo>
                    <a:pt x="1354" y="1226"/>
                  </a:lnTo>
                  <a:lnTo>
                    <a:pt x="1282" y="1194"/>
                  </a:lnTo>
                  <a:lnTo>
                    <a:pt x="1207" y="1167"/>
                  </a:lnTo>
                  <a:lnTo>
                    <a:pt x="1207" y="809"/>
                  </a:lnTo>
                  <a:lnTo>
                    <a:pt x="1205" y="760"/>
                  </a:lnTo>
                  <a:lnTo>
                    <a:pt x="1195" y="712"/>
                  </a:lnTo>
                  <a:lnTo>
                    <a:pt x="1181" y="666"/>
                  </a:lnTo>
                  <a:lnTo>
                    <a:pt x="1161" y="623"/>
                  </a:lnTo>
                  <a:lnTo>
                    <a:pt x="1137" y="582"/>
                  </a:lnTo>
                  <a:lnTo>
                    <a:pt x="1107" y="546"/>
                  </a:lnTo>
                  <a:lnTo>
                    <a:pt x="1074" y="513"/>
                  </a:lnTo>
                  <a:lnTo>
                    <a:pt x="1037" y="483"/>
                  </a:lnTo>
                  <a:lnTo>
                    <a:pt x="996" y="458"/>
                  </a:lnTo>
                  <a:lnTo>
                    <a:pt x="953" y="439"/>
                  </a:lnTo>
                  <a:lnTo>
                    <a:pt x="907" y="424"/>
                  </a:lnTo>
                  <a:lnTo>
                    <a:pt x="859" y="415"/>
                  </a:lnTo>
                  <a:lnTo>
                    <a:pt x="809" y="412"/>
                  </a:lnTo>
                  <a:lnTo>
                    <a:pt x="759" y="415"/>
                  </a:lnTo>
                  <a:lnTo>
                    <a:pt x="712" y="424"/>
                  </a:lnTo>
                  <a:lnTo>
                    <a:pt x="666" y="438"/>
                  </a:lnTo>
                  <a:lnTo>
                    <a:pt x="622" y="457"/>
                  </a:lnTo>
                  <a:lnTo>
                    <a:pt x="582" y="482"/>
                  </a:lnTo>
                  <a:lnTo>
                    <a:pt x="544" y="512"/>
                  </a:lnTo>
                  <a:lnTo>
                    <a:pt x="512" y="544"/>
                  </a:lnTo>
                  <a:lnTo>
                    <a:pt x="483" y="581"/>
                  </a:lnTo>
                  <a:lnTo>
                    <a:pt x="458" y="621"/>
                  </a:lnTo>
                  <a:lnTo>
                    <a:pt x="438" y="665"/>
                  </a:lnTo>
                  <a:lnTo>
                    <a:pt x="422" y="711"/>
                  </a:lnTo>
                  <a:lnTo>
                    <a:pt x="414" y="759"/>
                  </a:lnTo>
                  <a:lnTo>
                    <a:pt x="411" y="809"/>
                  </a:lnTo>
                  <a:lnTo>
                    <a:pt x="411" y="1172"/>
                  </a:lnTo>
                  <a:lnTo>
                    <a:pt x="335" y="1201"/>
                  </a:lnTo>
                  <a:lnTo>
                    <a:pt x="263" y="1235"/>
                  </a:lnTo>
                  <a:lnTo>
                    <a:pt x="193" y="1272"/>
                  </a:lnTo>
                  <a:lnTo>
                    <a:pt x="126" y="1315"/>
                  </a:lnTo>
                  <a:lnTo>
                    <a:pt x="61" y="1361"/>
                  </a:lnTo>
                  <a:lnTo>
                    <a:pt x="0" y="1411"/>
                  </a:lnTo>
                  <a:lnTo>
                    <a:pt x="0" y="809"/>
                  </a:lnTo>
                  <a:lnTo>
                    <a:pt x="4" y="735"/>
                  </a:lnTo>
                  <a:lnTo>
                    <a:pt x="14" y="663"/>
                  </a:lnTo>
                  <a:lnTo>
                    <a:pt x="30" y="594"/>
                  </a:lnTo>
                  <a:lnTo>
                    <a:pt x="52" y="526"/>
                  </a:lnTo>
                  <a:lnTo>
                    <a:pt x="79" y="462"/>
                  </a:lnTo>
                  <a:lnTo>
                    <a:pt x="111" y="400"/>
                  </a:lnTo>
                  <a:lnTo>
                    <a:pt x="149" y="342"/>
                  </a:lnTo>
                  <a:lnTo>
                    <a:pt x="191" y="288"/>
                  </a:lnTo>
                  <a:lnTo>
                    <a:pt x="238" y="237"/>
                  </a:lnTo>
                  <a:lnTo>
                    <a:pt x="289" y="190"/>
                  </a:lnTo>
                  <a:lnTo>
                    <a:pt x="344" y="148"/>
                  </a:lnTo>
                  <a:lnTo>
                    <a:pt x="402" y="111"/>
                  </a:lnTo>
                  <a:lnTo>
                    <a:pt x="464" y="78"/>
                  </a:lnTo>
                  <a:lnTo>
                    <a:pt x="529" y="51"/>
                  </a:lnTo>
                  <a:lnTo>
                    <a:pt x="596" y="29"/>
                  </a:lnTo>
                  <a:lnTo>
                    <a:pt x="666" y="14"/>
                  </a:lnTo>
                  <a:lnTo>
                    <a:pt x="738" y="3"/>
                  </a:lnTo>
                  <a:lnTo>
                    <a:pt x="811" y="0"/>
                  </a:lnTo>
                  <a:close/>
                </a:path>
              </a:pathLst>
            </a:custGeom>
            <a:grpFill/>
            <a:ln w="0">
              <a:noFill/>
              <a:prstDash val="solid"/>
              <a:round/>
              <a:headEnd/>
              <a:tailEnd/>
            </a:ln>
          </p:spPr>
          <p:txBody>
            <a:bodyPr lIns="68580" tIns="34290" rIns="68580" bIns="34290"/>
            <a:lstStyle/>
            <a:p>
              <a:pPr defTabSz="685783" eaLnBrk="1" fontAlgn="auto" hangingPunct="1">
                <a:spcBef>
                  <a:spcPts val="0"/>
                </a:spcBef>
                <a:spcAft>
                  <a:spcPts val="0"/>
                </a:spcAft>
                <a:defRPr/>
              </a:pPr>
              <a:endParaRPr lang="en-US" sz="1013" dirty="0">
                <a:latin typeface="+mn-lt"/>
              </a:endParaRPr>
            </a:p>
          </p:txBody>
        </p:sp>
      </p:grpSp>
      <p:pic>
        <p:nvPicPr>
          <p:cNvPr id="2" name="Picture 1">
            <a:extLst>
              <a:ext uri="{FF2B5EF4-FFF2-40B4-BE49-F238E27FC236}">
                <a16:creationId xmlns:a16="http://schemas.microsoft.com/office/drawing/2014/main" id="{0A26138E-F9E8-57EF-2DF6-371FD6FE8078}"/>
              </a:ext>
            </a:extLst>
          </p:cNvPr>
          <p:cNvPicPr>
            <a:picLocks noChangeAspect="1"/>
          </p:cNvPicPr>
          <p:nvPr/>
        </p:nvPicPr>
        <p:blipFill>
          <a:blip r:embed="rId7"/>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1070774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EE1DE42-9336-6EFB-603F-9BC0B4FF7906}"/>
              </a:ext>
            </a:extLst>
          </p:cNvPr>
          <p:cNvSpPr/>
          <p:nvPr/>
        </p:nvSpPr>
        <p:spPr>
          <a:xfrm>
            <a:off x="0" y="1500726"/>
            <a:ext cx="12192000" cy="4763440"/>
          </a:xfrm>
          <a:prstGeom prst="rect">
            <a:avLst/>
          </a:prstGeom>
          <a:solidFill>
            <a:srgbClr val="02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pic>
        <p:nvPicPr>
          <p:cNvPr id="4" name="Picture 3">
            <a:extLst>
              <a:ext uri="{FF2B5EF4-FFF2-40B4-BE49-F238E27FC236}">
                <a16:creationId xmlns:a16="http://schemas.microsoft.com/office/drawing/2014/main" id="{F336AB23-0211-A3F7-463C-EA31B2A9D139}"/>
              </a:ext>
            </a:extLst>
          </p:cNvPr>
          <p:cNvPicPr>
            <a:picLocks noChangeAspect="1"/>
          </p:cNvPicPr>
          <p:nvPr/>
        </p:nvPicPr>
        <p:blipFill>
          <a:blip r:embed="rId2"/>
          <a:stretch>
            <a:fillRect/>
          </a:stretch>
        </p:blipFill>
        <p:spPr>
          <a:xfrm>
            <a:off x="8882743" y="209633"/>
            <a:ext cx="3155702" cy="433296"/>
          </a:xfrm>
          <a:prstGeom prst="rect">
            <a:avLst/>
          </a:prstGeom>
        </p:spPr>
      </p:pic>
      <p:sp>
        <p:nvSpPr>
          <p:cNvPr id="7" name="TextBox 2">
            <a:extLst>
              <a:ext uri="{FF2B5EF4-FFF2-40B4-BE49-F238E27FC236}">
                <a16:creationId xmlns:a16="http://schemas.microsoft.com/office/drawing/2014/main" id="{15591583-4050-1AFD-BF8B-90D5AF19F163}"/>
              </a:ext>
            </a:extLst>
          </p:cNvPr>
          <p:cNvSpPr txBox="1"/>
          <p:nvPr/>
        </p:nvSpPr>
        <p:spPr>
          <a:xfrm>
            <a:off x="389675" y="2017565"/>
            <a:ext cx="4153433" cy="2795124"/>
          </a:xfrm>
          <a:prstGeom prst="rect">
            <a:avLst/>
          </a:prstGeom>
        </p:spPr>
        <p:txBody>
          <a:bodyPr wrap="square" lIns="0" tIns="0" rIns="0" bIns="0" rtlCol="0" anchor="t">
            <a:spAutoFit/>
          </a:bodyPr>
          <a:lstStyle/>
          <a:p>
            <a:pPr>
              <a:lnSpc>
                <a:spcPts val="4440"/>
              </a:lnSpc>
            </a:pPr>
            <a:r>
              <a:rPr lang="en-US" sz="3200" dirty="0">
                <a:solidFill>
                  <a:srgbClr val="FFA508"/>
                </a:solidFill>
                <a:latin typeface="Poppins"/>
              </a:rPr>
              <a:t>What qualities do you look for in someone you are choosing to have a relationship with?</a:t>
            </a:r>
          </a:p>
        </p:txBody>
      </p:sp>
      <p:sp>
        <p:nvSpPr>
          <p:cNvPr id="2" name="Title 1">
            <a:extLst>
              <a:ext uri="{FF2B5EF4-FFF2-40B4-BE49-F238E27FC236}">
                <a16:creationId xmlns:a16="http://schemas.microsoft.com/office/drawing/2014/main" id="{D55EBCBC-BAAD-3BF5-72AD-CACE9A0321B4}"/>
              </a:ext>
            </a:extLst>
          </p:cNvPr>
          <p:cNvSpPr txBox="1">
            <a:spLocks/>
          </p:cNvSpPr>
          <p:nvPr/>
        </p:nvSpPr>
        <p:spPr>
          <a:xfrm>
            <a:off x="1657598" y="832698"/>
            <a:ext cx="870560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0100"/>
                </a:solidFill>
                <a:latin typeface="Poppins" pitchFamily="2" charset="77"/>
                <a:cs typeface="Poppins" pitchFamily="2" charset="77"/>
              </a:rPr>
              <a:t>DISCUSSION</a:t>
            </a:r>
          </a:p>
        </p:txBody>
      </p:sp>
      <p:pic>
        <p:nvPicPr>
          <p:cNvPr id="6" name="Picture 5">
            <a:extLst>
              <a:ext uri="{FF2B5EF4-FFF2-40B4-BE49-F238E27FC236}">
                <a16:creationId xmlns:a16="http://schemas.microsoft.com/office/drawing/2014/main" id="{8822B0D2-C247-6819-B30A-7388FB884106}"/>
              </a:ext>
            </a:extLst>
          </p:cNvPr>
          <p:cNvPicPr>
            <a:picLocks noChangeAspect="1"/>
          </p:cNvPicPr>
          <p:nvPr/>
        </p:nvPicPr>
        <p:blipFill>
          <a:blip r:embed="rId3">
            <a:alphaModFix amt="61000"/>
          </a:blip>
          <a:stretch>
            <a:fillRect/>
          </a:stretch>
        </p:blipFill>
        <p:spPr>
          <a:xfrm>
            <a:off x="5043980" y="1500725"/>
            <a:ext cx="7148020" cy="4763440"/>
          </a:xfrm>
          <a:prstGeom prst="rect">
            <a:avLst/>
          </a:prstGeom>
        </p:spPr>
      </p:pic>
      <p:grpSp>
        <p:nvGrpSpPr>
          <p:cNvPr id="11" name="Group 10">
            <a:extLst>
              <a:ext uri="{FF2B5EF4-FFF2-40B4-BE49-F238E27FC236}">
                <a16:creationId xmlns:a16="http://schemas.microsoft.com/office/drawing/2014/main" id="{B2294501-53BE-225B-7289-DB04DCDFAF54}"/>
              </a:ext>
            </a:extLst>
          </p:cNvPr>
          <p:cNvGrpSpPr/>
          <p:nvPr/>
        </p:nvGrpSpPr>
        <p:grpSpPr>
          <a:xfrm>
            <a:off x="933903" y="712378"/>
            <a:ext cx="723695" cy="668028"/>
            <a:chOff x="8418513" y="1203325"/>
            <a:chExt cx="185737" cy="171450"/>
          </a:xfrm>
          <a:solidFill>
            <a:srgbClr val="099FDA"/>
          </a:solidFill>
        </p:grpSpPr>
        <p:sp>
          <p:nvSpPr>
            <p:cNvPr id="12" name="Freeform 70">
              <a:extLst>
                <a:ext uri="{FF2B5EF4-FFF2-40B4-BE49-F238E27FC236}">
                  <a16:creationId xmlns:a16="http://schemas.microsoft.com/office/drawing/2014/main" id="{3648CD9D-7ACD-7672-2F47-84CE99288981}"/>
                </a:ext>
              </a:extLst>
            </p:cNvPr>
            <p:cNvSpPr>
              <a:spLocks/>
            </p:cNvSpPr>
            <p:nvPr/>
          </p:nvSpPr>
          <p:spPr bwMode="auto">
            <a:xfrm>
              <a:off x="8494713" y="1203325"/>
              <a:ext cx="109537" cy="109538"/>
            </a:xfrm>
            <a:custGeom>
              <a:avLst/>
              <a:gdLst>
                <a:gd name="T0" fmla="*/ 63061562 w 69"/>
                <a:gd name="T1" fmla="*/ 174049532 h 69"/>
                <a:gd name="T2" fmla="*/ 63061562 w 69"/>
                <a:gd name="T3" fmla="*/ 174049532 h 69"/>
                <a:gd name="T4" fmla="*/ 55493984 w 69"/>
                <a:gd name="T5" fmla="*/ 174049532 h 69"/>
                <a:gd name="T6" fmla="*/ 55493984 w 69"/>
                <a:gd name="T7" fmla="*/ 174049532 h 69"/>
                <a:gd name="T8" fmla="*/ 52971458 w 69"/>
                <a:gd name="T9" fmla="*/ 166481885 h 69"/>
                <a:gd name="T10" fmla="*/ 50448932 w 69"/>
                <a:gd name="T11" fmla="*/ 161436787 h 69"/>
                <a:gd name="T12" fmla="*/ 50448932 w 69"/>
                <a:gd name="T13" fmla="*/ 136212884 h 69"/>
                <a:gd name="T14" fmla="*/ 37836302 w 69"/>
                <a:gd name="T15" fmla="*/ 136212884 h 69"/>
                <a:gd name="T16" fmla="*/ 37836302 w 69"/>
                <a:gd name="T17" fmla="*/ 110987394 h 69"/>
                <a:gd name="T18" fmla="*/ 63061562 w 69"/>
                <a:gd name="T19" fmla="*/ 110987394 h 69"/>
                <a:gd name="T20" fmla="*/ 63061562 w 69"/>
                <a:gd name="T21" fmla="*/ 110987394 h 69"/>
                <a:gd name="T22" fmla="*/ 68105027 w 69"/>
                <a:gd name="T23" fmla="*/ 110987394 h 69"/>
                <a:gd name="T24" fmla="*/ 70627553 w 69"/>
                <a:gd name="T25" fmla="*/ 113509943 h 69"/>
                <a:gd name="T26" fmla="*/ 75672605 w 69"/>
                <a:gd name="T27" fmla="*/ 118555041 h 69"/>
                <a:gd name="T28" fmla="*/ 75672605 w 69"/>
                <a:gd name="T29" fmla="*/ 123600139 h 69"/>
                <a:gd name="T30" fmla="*/ 75672605 w 69"/>
                <a:gd name="T31" fmla="*/ 136212884 h 69"/>
                <a:gd name="T32" fmla="*/ 105942916 w 69"/>
                <a:gd name="T33" fmla="*/ 113509943 h 69"/>
                <a:gd name="T34" fmla="*/ 105942916 w 69"/>
                <a:gd name="T35" fmla="*/ 113509943 h 69"/>
                <a:gd name="T36" fmla="*/ 110986381 w 69"/>
                <a:gd name="T37" fmla="*/ 110987394 h 69"/>
                <a:gd name="T38" fmla="*/ 148824271 w 69"/>
                <a:gd name="T39" fmla="*/ 110987394 h 69"/>
                <a:gd name="T40" fmla="*/ 148824271 w 69"/>
                <a:gd name="T41" fmla="*/ 25223903 h 69"/>
                <a:gd name="T42" fmla="*/ 25223672 w 69"/>
                <a:gd name="T43" fmla="*/ 25223903 h 69"/>
                <a:gd name="T44" fmla="*/ 25223672 w 69"/>
                <a:gd name="T45" fmla="*/ 60539589 h 69"/>
                <a:gd name="T46" fmla="*/ 0 w 69"/>
                <a:gd name="T47" fmla="*/ 60539589 h 69"/>
                <a:gd name="T48" fmla="*/ 0 w 69"/>
                <a:gd name="T49" fmla="*/ 25223903 h 69"/>
                <a:gd name="T50" fmla="*/ 0 w 69"/>
                <a:gd name="T51" fmla="*/ 25223903 h 69"/>
                <a:gd name="T52" fmla="*/ 2522526 w 69"/>
                <a:gd name="T53" fmla="*/ 15135294 h 69"/>
                <a:gd name="T54" fmla="*/ 5045052 w 69"/>
                <a:gd name="T55" fmla="*/ 5045098 h 69"/>
                <a:gd name="T56" fmla="*/ 15135156 w 69"/>
                <a:gd name="T57" fmla="*/ 2522549 h 69"/>
                <a:gd name="T58" fmla="*/ 25223672 w 69"/>
                <a:gd name="T59" fmla="*/ 0 h 69"/>
                <a:gd name="T60" fmla="*/ 148824271 w 69"/>
                <a:gd name="T61" fmla="*/ 0 h 69"/>
                <a:gd name="T62" fmla="*/ 148824271 w 69"/>
                <a:gd name="T63" fmla="*/ 0 h 69"/>
                <a:gd name="T64" fmla="*/ 158912787 w 69"/>
                <a:gd name="T65" fmla="*/ 2522549 h 69"/>
                <a:gd name="T66" fmla="*/ 169002891 w 69"/>
                <a:gd name="T67" fmla="*/ 5045098 h 69"/>
                <a:gd name="T68" fmla="*/ 171525417 w 69"/>
                <a:gd name="T69" fmla="*/ 15135294 h 69"/>
                <a:gd name="T70" fmla="*/ 174047943 w 69"/>
                <a:gd name="T71" fmla="*/ 25223903 h 69"/>
                <a:gd name="T72" fmla="*/ 174047943 w 69"/>
                <a:gd name="T73" fmla="*/ 110987394 h 69"/>
                <a:gd name="T74" fmla="*/ 174047943 w 69"/>
                <a:gd name="T75" fmla="*/ 110987394 h 69"/>
                <a:gd name="T76" fmla="*/ 171525417 w 69"/>
                <a:gd name="T77" fmla="*/ 121077590 h 69"/>
                <a:gd name="T78" fmla="*/ 169002891 w 69"/>
                <a:gd name="T79" fmla="*/ 131167786 h 69"/>
                <a:gd name="T80" fmla="*/ 158912787 w 69"/>
                <a:gd name="T81" fmla="*/ 133690335 h 69"/>
                <a:gd name="T82" fmla="*/ 148824271 w 69"/>
                <a:gd name="T83" fmla="*/ 136212884 h 69"/>
                <a:gd name="T84" fmla="*/ 116031433 w 69"/>
                <a:gd name="T85" fmla="*/ 136212884 h 69"/>
                <a:gd name="T86" fmla="*/ 68105027 w 69"/>
                <a:gd name="T87" fmla="*/ 171526983 h 69"/>
                <a:gd name="T88" fmla="*/ 68105027 w 69"/>
                <a:gd name="T89" fmla="*/ 171526983 h 69"/>
                <a:gd name="T90" fmla="*/ 63061562 w 69"/>
                <a:gd name="T91" fmla="*/ 174049532 h 69"/>
                <a:gd name="T92" fmla="*/ 63061562 w 69"/>
                <a:gd name="T93" fmla="*/ 174049532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9" h="69">
                  <a:moveTo>
                    <a:pt x="25" y="69"/>
                  </a:moveTo>
                  <a:lnTo>
                    <a:pt x="25" y="69"/>
                  </a:lnTo>
                  <a:lnTo>
                    <a:pt x="22" y="69"/>
                  </a:lnTo>
                  <a:lnTo>
                    <a:pt x="21" y="66"/>
                  </a:lnTo>
                  <a:lnTo>
                    <a:pt x="20" y="64"/>
                  </a:lnTo>
                  <a:lnTo>
                    <a:pt x="20" y="54"/>
                  </a:lnTo>
                  <a:lnTo>
                    <a:pt x="15" y="54"/>
                  </a:lnTo>
                  <a:lnTo>
                    <a:pt x="15" y="44"/>
                  </a:lnTo>
                  <a:lnTo>
                    <a:pt x="25" y="44"/>
                  </a:lnTo>
                  <a:lnTo>
                    <a:pt x="27" y="44"/>
                  </a:lnTo>
                  <a:lnTo>
                    <a:pt x="28" y="45"/>
                  </a:lnTo>
                  <a:lnTo>
                    <a:pt x="30" y="47"/>
                  </a:lnTo>
                  <a:lnTo>
                    <a:pt x="30" y="49"/>
                  </a:lnTo>
                  <a:lnTo>
                    <a:pt x="30" y="54"/>
                  </a:lnTo>
                  <a:lnTo>
                    <a:pt x="42" y="45"/>
                  </a:lnTo>
                  <a:lnTo>
                    <a:pt x="44" y="44"/>
                  </a:lnTo>
                  <a:lnTo>
                    <a:pt x="59" y="44"/>
                  </a:lnTo>
                  <a:lnTo>
                    <a:pt x="59" y="10"/>
                  </a:lnTo>
                  <a:lnTo>
                    <a:pt x="10" y="10"/>
                  </a:lnTo>
                  <a:lnTo>
                    <a:pt x="10" y="24"/>
                  </a:lnTo>
                  <a:lnTo>
                    <a:pt x="0" y="24"/>
                  </a:lnTo>
                  <a:lnTo>
                    <a:pt x="0" y="10"/>
                  </a:lnTo>
                  <a:lnTo>
                    <a:pt x="1" y="6"/>
                  </a:lnTo>
                  <a:lnTo>
                    <a:pt x="2" y="2"/>
                  </a:lnTo>
                  <a:lnTo>
                    <a:pt x="6" y="1"/>
                  </a:lnTo>
                  <a:lnTo>
                    <a:pt x="10" y="0"/>
                  </a:lnTo>
                  <a:lnTo>
                    <a:pt x="59" y="0"/>
                  </a:lnTo>
                  <a:lnTo>
                    <a:pt x="63" y="1"/>
                  </a:lnTo>
                  <a:lnTo>
                    <a:pt x="67" y="2"/>
                  </a:lnTo>
                  <a:lnTo>
                    <a:pt x="68" y="6"/>
                  </a:lnTo>
                  <a:lnTo>
                    <a:pt x="69" y="10"/>
                  </a:lnTo>
                  <a:lnTo>
                    <a:pt x="69" y="44"/>
                  </a:lnTo>
                  <a:lnTo>
                    <a:pt x="68" y="48"/>
                  </a:lnTo>
                  <a:lnTo>
                    <a:pt x="67" y="52"/>
                  </a:lnTo>
                  <a:lnTo>
                    <a:pt x="63" y="53"/>
                  </a:lnTo>
                  <a:lnTo>
                    <a:pt x="59" y="54"/>
                  </a:lnTo>
                  <a:lnTo>
                    <a:pt x="46" y="54"/>
                  </a:lnTo>
                  <a:lnTo>
                    <a:pt x="27" y="68"/>
                  </a:lnTo>
                  <a:lnTo>
                    <a:pt x="25"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3" name="Freeform 71">
              <a:extLst>
                <a:ext uri="{FF2B5EF4-FFF2-40B4-BE49-F238E27FC236}">
                  <a16:creationId xmlns:a16="http://schemas.microsoft.com/office/drawing/2014/main" id="{D6F23390-6F34-D48F-5FC8-A75F1149BA8C}"/>
                </a:ext>
              </a:extLst>
            </p:cNvPr>
            <p:cNvSpPr>
              <a:spLocks/>
            </p:cNvSpPr>
            <p:nvPr/>
          </p:nvSpPr>
          <p:spPr bwMode="auto">
            <a:xfrm>
              <a:off x="8447088" y="1250950"/>
              <a:ext cx="61912" cy="61913"/>
            </a:xfrm>
            <a:custGeom>
              <a:avLst/>
              <a:gdLst>
                <a:gd name="T0" fmla="*/ 47958583 w 40"/>
                <a:gd name="T1" fmla="*/ 95918715 h 40"/>
                <a:gd name="T2" fmla="*/ 47958583 w 40"/>
                <a:gd name="T3" fmla="*/ 95918715 h 40"/>
                <a:gd name="T4" fmla="*/ 57550300 w 40"/>
                <a:gd name="T5" fmla="*/ 95918715 h 40"/>
                <a:gd name="T6" fmla="*/ 64744474 w 40"/>
                <a:gd name="T7" fmla="*/ 93521134 h 40"/>
                <a:gd name="T8" fmla="*/ 81530365 w 40"/>
                <a:gd name="T9" fmla="*/ 81531682 h 40"/>
                <a:gd name="T10" fmla="*/ 93519624 w 40"/>
                <a:gd name="T11" fmla="*/ 64745520 h 40"/>
                <a:gd name="T12" fmla="*/ 95917166 w 40"/>
                <a:gd name="T13" fmla="*/ 57551229 h 40"/>
                <a:gd name="T14" fmla="*/ 95917166 w 40"/>
                <a:gd name="T15" fmla="*/ 47959358 h 40"/>
                <a:gd name="T16" fmla="*/ 95917166 w 40"/>
                <a:gd name="T17" fmla="*/ 47959358 h 40"/>
                <a:gd name="T18" fmla="*/ 95917166 w 40"/>
                <a:gd name="T19" fmla="*/ 38367486 h 40"/>
                <a:gd name="T20" fmla="*/ 93519624 w 40"/>
                <a:gd name="T21" fmla="*/ 31173196 h 40"/>
                <a:gd name="T22" fmla="*/ 81530365 w 40"/>
                <a:gd name="T23" fmla="*/ 16786162 h 40"/>
                <a:gd name="T24" fmla="*/ 64744474 w 40"/>
                <a:gd name="T25" fmla="*/ 4796710 h 40"/>
                <a:gd name="T26" fmla="*/ 57550300 w 40"/>
                <a:gd name="T27" fmla="*/ 0 h 40"/>
                <a:gd name="T28" fmla="*/ 47958583 w 40"/>
                <a:gd name="T29" fmla="*/ 0 h 40"/>
                <a:gd name="T30" fmla="*/ 47958583 w 40"/>
                <a:gd name="T31" fmla="*/ 0 h 40"/>
                <a:gd name="T32" fmla="*/ 38366866 w 40"/>
                <a:gd name="T33" fmla="*/ 0 h 40"/>
                <a:gd name="T34" fmla="*/ 31172692 w 40"/>
                <a:gd name="T35" fmla="*/ 4796710 h 40"/>
                <a:gd name="T36" fmla="*/ 16785891 w 40"/>
                <a:gd name="T37" fmla="*/ 16786162 h 40"/>
                <a:gd name="T38" fmla="*/ 4796632 w 40"/>
                <a:gd name="T39" fmla="*/ 31173196 h 40"/>
                <a:gd name="T40" fmla="*/ 0 w 40"/>
                <a:gd name="T41" fmla="*/ 38367486 h 40"/>
                <a:gd name="T42" fmla="*/ 0 w 40"/>
                <a:gd name="T43" fmla="*/ 47959358 h 40"/>
                <a:gd name="T44" fmla="*/ 0 w 40"/>
                <a:gd name="T45" fmla="*/ 47959358 h 40"/>
                <a:gd name="T46" fmla="*/ 0 w 40"/>
                <a:gd name="T47" fmla="*/ 57551229 h 40"/>
                <a:gd name="T48" fmla="*/ 4796632 w 40"/>
                <a:gd name="T49" fmla="*/ 64745520 h 40"/>
                <a:gd name="T50" fmla="*/ 16785891 w 40"/>
                <a:gd name="T51" fmla="*/ 81531682 h 40"/>
                <a:gd name="T52" fmla="*/ 31172692 w 40"/>
                <a:gd name="T53" fmla="*/ 93521134 h 40"/>
                <a:gd name="T54" fmla="*/ 38366866 w 40"/>
                <a:gd name="T55" fmla="*/ 95918715 h 40"/>
                <a:gd name="T56" fmla="*/ 47958583 w 40"/>
                <a:gd name="T57" fmla="*/ 95918715 h 40"/>
                <a:gd name="T58" fmla="*/ 47958583 w 40"/>
                <a:gd name="T59" fmla="*/ 95918715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 h="40">
                  <a:moveTo>
                    <a:pt x="20" y="40"/>
                  </a:moveTo>
                  <a:lnTo>
                    <a:pt x="20" y="40"/>
                  </a:lnTo>
                  <a:lnTo>
                    <a:pt x="24" y="40"/>
                  </a:lnTo>
                  <a:lnTo>
                    <a:pt x="27" y="39"/>
                  </a:lnTo>
                  <a:lnTo>
                    <a:pt x="34" y="34"/>
                  </a:lnTo>
                  <a:lnTo>
                    <a:pt x="39" y="27"/>
                  </a:lnTo>
                  <a:lnTo>
                    <a:pt x="40" y="24"/>
                  </a:lnTo>
                  <a:lnTo>
                    <a:pt x="40" y="20"/>
                  </a:lnTo>
                  <a:lnTo>
                    <a:pt x="40" y="16"/>
                  </a:lnTo>
                  <a:lnTo>
                    <a:pt x="39" y="13"/>
                  </a:lnTo>
                  <a:lnTo>
                    <a:pt x="34" y="7"/>
                  </a:lnTo>
                  <a:lnTo>
                    <a:pt x="27" y="2"/>
                  </a:lnTo>
                  <a:lnTo>
                    <a:pt x="24" y="0"/>
                  </a:lnTo>
                  <a:lnTo>
                    <a:pt x="20" y="0"/>
                  </a:lnTo>
                  <a:lnTo>
                    <a:pt x="16" y="0"/>
                  </a:lnTo>
                  <a:lnTo>
                    <a:pt x="13" y="2"/>
                  </a:lnTo>
                  <a:lnTo>
                    <a:pt x="7" y="7"/>
                  </a:lnTo>
                  <a:lnTo>
                    <a:pt x="2" y="13"/>
                  </a:lnTo>
                  <a:lnTo>
                    <a:pt x="0" y="16"/>
                  </a:lnTo>
                  <a:lnTo>
                    <a:pt x="0" y="20"/>
                  </a:lnTo>
                  <a:lnTo>
                    <a:pt x="0" y="24"/>
                  </a:lnTo>
                  <a:lnTo>
                    <a:pt x="2" y="27"/>
                  </a:lnTo>
                  <a:lnTo>
                    <a:pt x="7" y="34"/>
                  </a:lnTo>
                  <a:lnTo>
                    <a:pt x="13" y="39"/>
                  </a:lnTo>
                  <a:lnTo>
                    <a:pt x="16" y="40"/>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4" name="Freeform 72">
              <a:extLst>
                <a:ext uri="{FF2B5EF4-FFF2-40B4-BE49-F238E27FC236}">
                  <a16:creationId xmlns:a16="http://schemas.microsoft.com/office/drawing/2014/main" id="{F7F48AA2-C4A7-BA6E-3BD7-676FB50E7AFD}"/>
                </a:ext>
              </a:extLst>
            </p:cNvPr>
            <p:cNvSpPr>
              <a:spLocks/>
            </p:cNvSpPr>
            <p:nvPr/>
          </p:nvSpPr>
          <p:spPr bwMode="auto">
            <a:xfrm>
              <a:off x="8418513" y="1322388"/>
              <a:ext cx="123825" cy="52387"/>
            </a:xfrm>
            <a:custGeom>
              <a:avLst/>
              <a:gdLst>
                <a:gd name="T0" fmla="*/ 95900111 w 79"/>
                <a:gd name="T1" fmla="*/ 0 h 34"/>
                <a:gd name="T2" fmla="*/ 95900111 w 79"/>
                <a:gd name="T3" fmla="*/ 0 h 34"/>
                <a:gd name="T4" fmla="*/ 73768352 w 79"/>
                <a:gd name="T5" fmla="*/ 0 h 34"/>
                <a:gd name="T6" fmla="*/ 56556677 w 79"/>
                <a:gd name="T7" fmla="*/ 4751809 h 34"/>
                <a:gd name="T8" fmla="*/ 41802693 w 79"/>
                <a:gd name="T9" fmla="*/ 11881063 h 34"/>
                <a:gd name="T10" fmla="*/ 27048709 w 79"/>
                <a:gd name="T11" fmla="*/ 19010318 h 34"/>
                <a:gd name="T12" fmla="*/ 14753984 w 79"/>
                <a:gd name="T13" fmla="*/ 28515477 h 34"/>
                <a:gd name="T14" fmla="*/ 4918517 w 79"/>
                <a:gd name="T15" fmla="*/ 40396540 h 34"/>
                <a:gd name="T16" fmla="*/ 2459259 w 79"/>
                <a:gd name="T17" fmla="*/ 54653508 h 34"/>
                <a:gd name="T18" fmla="*/ 0 w 79"/>
                <a:gd name="T19" fmla="*/ 68912017 h 34"/>
                <a:gd name="T20" fmla="*/ 0 w 79"/>
                <a:gd name="T21" fmla="*/ 80793080 h 34"/>
                <a:gd name="T22" fmla="*/ 194257914 w 79"/>
                <a:gd name="T23" fmla="*/ 80793080 h 34"/>
                <a:gd name="T24" fmla="*/ 194257914 w 79"/>
                <a:gd name="T25" fmla="*/ 68912017 h 34"/>
                <a:gd name="T26" fmla="*/ 194257914 w 79"/>
                <a:gd name="T27" fmla="*/ 68912017 h 34"/>
                <a:gd name="T28" fmla="*/ 189339397 w 79"/>
                <a:gd name="T29" fmla="*/ 54653508 h 34"/>
                <a:gd name="T30" fmla="*/ 186881706 w 79"/>
                <a:gd name="T31" fmla="*/ 40396540 h 34"/>
                <a:gd name="T32" fmla="*/ 177044672 w 79"/>
                <a:gd name="T33" fmla="*/ 28515477 h 34"/>
                <a:gd name="T34" fmla="*/ 164749946 w 79"/>
                <a:gd name="T35" fmla="*/ 19010318 h 34"/>
                <a:gd name="T36" fmla="*/ 149995962 w 79"/>
                <a:gd name="T37" fmla="*/ 11881063 h 34"/>
                <a:gd name="T38" fmla="*/ 135243546 w 79"/>
                <a:gd name="T39" fmla="*/ 4751809 h 34"/>
                <a:gd name="T40" fmla="*/ 118030303 w 79"/>
                <a:gd name="T41" fmla="*/ 0 h 34"/>
                <a:gd name="T42" fmla="*/ 95900111 w 79"/>
                <a:gd name="T43" fmla="*/ 0 h 34"/>
                <a:gd name="T44" fmla="*/ 95900111 w 79"/>
                <a:gd name="T45" fmla="*/ 0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 h="34">
                  <a:moveTo>
                    <a:pt x="39" y="0"/>
                  </a:moveTo>
                  <a:lnTo>
                    <a:pt x="39" y="0"/>
                  </a:lnTo>
                  <a:lnTo>
                    <a:pt x="30" y="0"/>
                  </a:lnTo>
                  <a:lnTo>
                    <a:pt x="23" y="2"/>
                  </a:lnTo>
                  <a:lnTo>
                    <a:pt x="17" y="5"/>
                  </a:lnTo>
                  <a:lnTo>
                    <a:pt x="11" y="8"/>
                  </a:lnTo>
                  <a:lnTo>
                    <a:pt x="6" y="12"/>
                  </a:lnTo>
                  <a:lnTo>
                    <a:pt x="2" y="17"/>
                  </a:lnTo>
                  <a:lnTo>
                    <a:pt x="1" y="23"/>
                  </a:lnTo>
                  <a:lnTo>
                    <a:pt x="0" y="29"/>
                  </a:lnTo>
                  <a:lnTo>
                    <a:pt x="0" y="34"/>
                  </a:lnTo>
                  <a:lnTo>
                    <a:pt x="79" y="34"/>
                  </a:lnTo>
                  <a:lnTo>
                    <a:pt x="79" y="29"/>
                  </a:lnTo>
                  <a:lnTo>
                    <a:pt x="77" y="23"/>
                  </a:lnTo>
                  <a:lnTo>
                    <a:pt x="76" y="17"/>
                  </a:lnTo>
                  <a:lnTo>
                    <a:pt x="72" y="12"/>
                  </a:lnTo>
                  <a:lnTo>
                    <a:pt x="67" y="8"/>
                  </a:lnTo>
                  <a:lnTo>
                    <a:pt x="61" y="5"/>
                  </a:lnTo>
                  <a:lnTo>
                    <a:pt x="55" y="2"/>
                  </a:lnTo>
                  <a:lnTo>
                    <a:pt x="48" y="0"/>
                  </a:lnTo>
                  <a:lnTo>
                    <a:pt x="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grpSp>
      <p:pic>
        <p:nvPicPr>
          <p:cNvPr id="3" name="Picture 2">
            <a:extLst>
              <a:ext uri="{FF2B5EF4-FFF2-40B4-BE49-F238E27FC236}">
                <a16:creationId xmlns:a16="http://schemas.microsoft.com/office/drawing/2014/main" id="{FC3E8521-DA10-D3CD-F9E3-68103713AC06}"/>
              </a:ext>
            </a:extLst>
          </p:cNvPr>
          <p:cNvPicPr>
            <a:picLocks noChangeAspect="1"/>
          </p:cNvPicPr>
          <p:nvPr/>
        </p:nvPicPr>
        <p:blipFill>
          <a:blip r:embed="rId4"/>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273414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4"/>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7" y="832698"/>
            <a:ext cx="9894323"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FF0100"/>
                </a:solidFill>
                <a:latin typeface="Poppins" pitchFamily="2" charset="77"/>
                <a:cs typeface="Poppins" pitchFamily="2" charset="77"/>
              </a:rPr>
              <a:t>WHAT MAKES A HEALTHY RELATIONSHIP?</a:t>
            </a:r>
          </a:p>
        </p:txBody>
      </p:sp>
      <p:pic>
        <p:nvPicPr>
          <p:cNvPr id="3" name="Picture 2" descr="G:\DESIGN\GRAFICRIVER\MY CREATION\2016\01_Rockefeller Creative PowerPoint Template\macbookpro.png">
            <a:extLst>
              <a:ext uri="{FF2B5EF4-FFF2-40B4-BE49-F238E27FC236}">
                <a16:creationId xmlns:a16="http://schemas.microsoft.com/office/drawing/2014/main" id="{D2334362-2B1D-6196-7338-37AC576EE0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5988" y="1328018"/>
            <a:ext cx="9131805" cy="520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Man with solid fill">
            <a:extLst>
              <a:ext uri="{FF2B5EF4-FFF2-40B4-BE49-F238E27FC236}">
                <a16:creationId xmlns:a16="http://schemas.microsoft.com/office/drawing/2014/main" id="{C2DCE027-6E13-0880-40A4-D2B9E2B68E9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9807" y="711741"/>
            <a:ext cx="914400" cy="914400"/>
          </a:xfrm>
          <a:prstGeom prst="rect">
            <a:avLst/>
          </a:prstGeom>
        </p:spPr>
      </p:pic>
      <p:pic>
        <p:nvPicPr>
          <p:cNvPr id="2" name="Online Media 6" title="What Makes A Relationship Healthy?">
            <a:hlinkClick r:id="" action="ppaction://media"/>
            <a:extLst>
              <a:ext uri="{FF2B5EF4-FFF2-40B4-BE49-F238E27FC236}">
                <a16:creationId xmlns:a16="http://schemas.microsoft.com/office/drawing/2014/main" id="{C0D76178-6DE2-B2EC-3A83-12D745C9E123}"/>
              </a:ext>
            </a:extLst>
          </p:cNvPr>
          <p:cNvPicPr>
            <a:picLocks noRot="1" noChangeAspect="1"/>
          </p:cNvPicPr>
          <p:nvPr>
            <a:videoFile r:link="rId1"/>
          </p:nvPr>
        </p:nvPicPr>
        <p:blipFill rotWithShape="1">
          <a:blip r:embed="rId8"/>
          <a:srcRect t="14473" b="11842"/>
          <a:stretch/>
        </p:blipFill>
        <p:spPr>
          <a:xfrm>
            <a:off x="2794000" y="2399334"/>
            <a:ext cx="6088743" cy="2560320"/>
          </a:xfrm>
          <a:prstGeom prst="rect">
            <a:avLst/>
          </a:prstGeom>
        </p:spPr>
      </p:pic>
      <p:pic>
        <p:nvPicPr>
          <p:cNvPr id="6" name="Picture 5">
            <a:extLst>
              <a:ext uri="{FF2B5EF4-FFF2-40B4-BE49-F238E27FC236}">
                <a16:creationId xmlns:a16="http://schemas.microsoft.com/office/drawing/2014/main" id="{DEDB5D0A-0BEE-ADEE-A8C4-DD99CCA645D4}"/>
              </a:ext>
            </a:extLst>
          </p:cNvPr>
          <p:cNvPicPr>
            <a:picLocks noChangeAspect="1"/>
          </p:cNvPicPr>
          <p:nvPr/>
        </p:nvPicPr>
        <p:blipFill>
          <a:blip r:embed="rId9"/>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210125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7" y="832698"/>
            <a:ext cx="8858003"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0100"/>
                </a:solidFill>
                <a:latin typeface="Poppins" pitchFamily="2" charset="77"/>
                <a:cs typeface="Poppins" pitchFamily="2" charset="77"/>
              </a:rPr>
              <a:t>HEALTHY RELATIONSHIPS HAVE…</a:t>
            </a:r>
          </a:p>
        </p:txBody>
      </p:sp>
      <p:sp>
        <p:nvSpPr>
          <p:cNvPr id="9" name="TextBox 2">
            <a:extLst>
              <a:ext uri="{FF2B5EF4-FFF2-40B4-BE49-F238E27FC236}">
                <a16:creationId xmlns:a16="http://schemas.microsoft.com/office/drawing/2014/main" id="{B3E17B60-00AF-F10E-BC0F-FE7F064BED9B}"/>
              </a:ext>
            </a:extLst>
          </p:cNvPr>
          <p:cNvSpPr txBox="1"/>
          <p:nvPr/>
        </p:nvSpPr>
        <p:spPr>
          <a:xfrm>
            <a:off x="1300479" y="2499481"/>
            <a:ext cx="4464217" cy="3447098"/>
          </a:xfrm>
          <a:prstGeom prst="rect">
            <a:avLst/>
          </a:prstGeom>
        </p:spPr>
        <p:txBody>
          <a:bodyPr wrap="square" lIns="0" tIns="0" rIns="0" bIns="0" rtlCol="0" anchor="t">
            <a:spAutoFit/>
          </a:bodyPr>
          <a:lstStyle/>
          <a:p>
            <a:r>
              <a:rPr lang="en-US" sz="2800" dirty="0">
                <a:solidFill>
                  <a:srgbClr val="009FD9"/>
                </a:solidFill>
                <a:latin typeface="Poppins"/>
              </a:rPr>
              <a:t>Healthy Communication Includes:</a:t>
            </a:r>
          </a:p>
          <a:p>
            <a:pPr marL="777240" lvl="1" indent="-388620">
              <a:buFont typeface="Arial"/>
              <a:buChar char="•"/>
            </a:pPr>
            <a:r>
              <a:rPr lang="en-US" sz="2800" dirty="0">
                <a:solidFill>
                  <a:srgbClr val="939598"/>
                </a:solidFill>
                <a:latin typeface="Poppins"/>
              </a:rPr>
              <a:t>Honestly expressing your feelings</a:t>
            </a:r>
          </a:p>
          <a:p>
            <a:pPr marL="777240" lvl="1" indent="-388620">
              <a:buFont typeface="Arial"/>
              <a:buChar char="•"/>
            </a:pPr>
            <a:r>
              <a:rPr lang="en-US" sz="2800" dirty="0">
                <a:solidFill>
                  <a:srgbClr val="939598"/>
                </a:solidFill>
                <a:latin typeface="Poppins"/>
              </a:rPr>
              <a:t>Thinking before you speak</a:t>
            </a:r>
          </a:p>
          <a:p>
            <a:pPr marL="777240" lvl="1" indent="-388620">
              <a:buFont typeface="Arial"/>
              <a:buChar char="•"/>
            </a:pPr>
            <a:r>
              <a:rPr lang="en-US" sz="2800" dirty="0">
                <a:solidFill>
                  <a:srgbClr val="939598"/>
                </a:solidFill>
                <a:latin typeface="Poppins"/>
              </a:rPr>
              <a:t>Hearing each other out </a:t>
            </a:r>
          </a:p>
        </p:txBody>
      </p:sp>
      <p:pic>
        <p:nvPicPr>
          <p:cNvPr id="3" name="Picture 2">
            <a:extLst>
              <a:ext uri="{FF2B5EF4-FFF2-40B4-BE49-F238E27FC236}">
                <a16:creationId xmlns:a16="http://schemas.microsoft.com/office/drawing/2014/main" id="{6E02C167-4427-BEBF-5AA0-7C6FF40DD832}"/>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
        <p:nvSpPr>
          <p:cNvPr id="8" name="TextBox 7">
            <a:extLst>
              <a:ext uri="{FF2B5EF4-FFF2-40B4-BE49-F238E27FC236}">
                <a16:creationId xmlns:a16="http://schemas.microsoft.com/office/drawing/2014/main" id="{67C74AF0-9DE5-808D-4447-F2E252652292}"/>
              </a:ext>
            </a:extLst>
          </p:cNvPr>
          <p:cNvSpPr txBox="1"/>
          <p:nvPr/>
        </p:nvSpPr>
        <p:spPr>
          <a:xfrm>
            <a:off x="1300479" y="1813681"/>
            <a:ext cx="3768477" cy="584775"/>
          </a:xfrm>
          <a:prstGeom prst="rect">
            <a:avLst/>
          </a:prstGeom>
          <a:solidFill>
            <a:srgbClr val="022179"/>
          </a:solidFill>
        </p:spPr>
        <p:txBody>
          <a:bodyPr wrap="square" rtlCol="0">
            <a:spAutoFit/>
          </a:bodyPr>
          <a:lstStyle/>
          <a:p>
            <a:pPr marL="9525" lvl="1" algn="ctr"/>
            <a:r>
              <a:rPr lang="en-US" sz="3200" dirty="0">
                <a:solidFill>
                  <a:schemeClr val="bg1"/>
                </a:solidFill>
                <a:latin typeface="Poppins"/>
              </a:rPr>
              <a:t>Communication</a:t>
            </a:r>
          </a:p>
        </p:txBody>
      </p:sp>
      <p:sp>
        <p:nvSpPr>
          <p:cNvPr id="11" name="TextBox 10">
            <a:extLst>
              <a:ext uri="{FF2B5EF4-FFF2-40B4-BE49-F238E27FC236}">
                <a16:creationId xmlns:a16="http://schemas.microsoft.com/office/drawing/2014/main" id="{5DD6AD77-3C52-C00B-7D1D-C77030CE474D}"/>
              </a:ext>
            </a:extLst>
          </p:cNvPr>
          <p:cNvSpPr txBox="1"/>
          <p:nvPr/>
        </p:nvSpPr>
        <p:spPr>
          <a:xfrm>
            <a:off x="6945906" y="1813681"/>
            <a:ext cx="2138853" cy="584775"/>
          </a:xfrm>
          <a:prstGeom prst="rect">
            <a:avLst/>
          </a:prstGeom>
          <a:solidFill>
            <a:srgbClr val="022179"/>
          </a:solidFill>
        </p:spPr>
        <p:txBody>
          <a:bodyPr wrap="square" rtlCol="0">
            <a:spAutoFit/>
          </a:bodyPr>
          <a:lstStyle/>
          <a:p>
            <a:pPr marL="9525" lvl="1" algn="ctr"/>
            <a:r>
              <a:rPr lang="en-US" sz="3200" dirty="0">
                <a:solidFill>
                  <a:schemeClr val="bg1"/>
                </a:solidFill>
                <a:latin typeface="Poppins"/>
              </a:rPr>
              <a:t>Conduct</a:t>
            </a:r>
          </a:p>
        </p:txBody>
      </p:sp>
      <p:sp>
        <p:nvSpPr>
          <p:cNvPr id="12" name="TextBox 2">
            <a:extLst>
              <a:ext uri="{FF2B5EF4-FFF2-40B4-BE49-F238E27FC236}">
                <a16:creationId xmlns:a16="http://schemas.microsoft.com/office/drawing/2014/main" id="{888390FD-C2E0-5AA3-D75D-E756E81BE587}"/>
              </a:ext>
            </a:extLst>
          </p:cNvPr>
          <p:cNvSpPr txBox="1"/>
          <p:nvPr/>
        </p:nvSpPr>
        <p:spPr>
          <a:xfrm>
            <a:off x="6955845" y="2499481"/>
            <a:ext cx="4464217" cy="2585323"/>
          </a:xfrm>
          <a:prstGeom prst="rect">
            <a:avLst/>
          </a:prstGeom>
        </p:spPr>
        <p:txBody>
          <a:bodyPr wrap="square" lIns="0" tIns="0" rIns="0" bIns="0" rtlCol="0" anchor="t">
            <a:spAutoFit/>
          </a:bodyPr>
          <a:lstStyle/>
          <a:p>
            <a:r>
              <a:rPr lang="en-US" sz="2800" dirty="0">
                <a:solidFill>
                  <a:srgbClr val="009FD9"/>
                </a:solidFill>
                <a:latin typeface="Poppins"/>
              </a:rPr>
              <a:t>Healthy conduct can look like:</a:t>
            </a:r>
          </a:p>
          <a:p>
            <a:pPr marL="777240" lvl="1" indent="-388620">
              <a:buFont typeface="Arial"/>
              <a:buChar char="•"/>
            </a:pPr>
            <a:r>
              <a:rPr lang="en-US" sz="2800" dirty="0">
                <a:solidFill>
                  <a:srgbClr val="939598"/>
                </a:solidFill>
                <a:latin typeface="Poppins" pitchFamily="2" charset="77"/>
                <a:cs typeface="Poppins" pitchFamily="2" charset="77"/>
              </a:rPr>
              <a:t>Treating each other with love and care</a:t>
            </a:r>
          </a:p>
          <a:p>
            <a:pPr marL="777240" lvl="1" indent="-388620" algn="l">
              <a:buFont typeface="Arial"/>
              <a:buChar char="•"/>
            </a:pPr>
            <a:r>
              <a:rPr lang="en-US" sz="2800" dirty="0">
                <a:solidFill>
                  <a:srgbClr val="939598"/>
                </a:solidFill>
                <a:latin typeface="Poppins" pitchFamily="2" charset="77"/>
                <a:cs typeface="Poppins" pitchFamily="2" charset="77"/>
              </a:rPr>
              <a:t>Appreciating each other </a:t>
            </a:r>
          </a:p>
        </p:txBody>
      </p:sp>
      <p:pic>
        <p:nvPicPr>
          <p:cNvPr id="14" name="Graphic 13">
            <a:extLst>
              <a:ext uri="{FF2B5EF4-FFF2-40B4-BE49-F238E27FC236}">
                <a16:creationId xmlns:a16="http://schemas.microsoft.com/office/drawing/2014/main" id="{71231C51-ADC1-1B26-A8F2-C89CE10A87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200" y="740518"/>
            <a:ext cx="711461" cy="711461"/>
          </a:xfrm>
          <a:prstGeom prst="rect">
            <a:avLst/>
          </a:prstGeom>
        </p:spPr>
      </p:pic>
    </p:spTree>
    <p:extLst>
      <p:ext uri="{BB962C8B-B14F-4D97-AF65-F5344CB8AC3E}">
        <p14:creationId xmlns:p14="http://schemas.microsoft.com/office/powerpoint/2010/main" val="2765332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7" y="832698"/>
            <a:ext cx="8858003"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0100"/>
                </a:solidFill>
                <a:latin typeface="Poppins" pitchFamily="2" charset="77"/>
                <a:cs typeface="Poppins" pitchFamily="2" charset="77"/>
              </a:rPr>
              <a:t>HEALTHY RELATIONSHIPS HAVE…</a:t>
            </a:r>
          </a:p>
        </p:txBody>
      </p:sp>
      <p:sp>
        <p:nvSpPr>
          <p:cNvPr id="9" name="TextBox 2">
            <a:extLst>
              <a:ext uri="{FF2B5EF4-FFF2-40B4-BE49-F238E27FC236}">
                <a16:creationId xmlns:a16="http://schemas.microsoft.com/office/drawing/2014/main" id="{B3E17B60-00AF-F10E-BC0F-FE7F064BED9B}"/>
              </a:ext>
            </a:extLst>
          </p:cNvPr>
          <p:cNvSpPr txBox="1"/>
          <p:nvPr/>
        </p:nvSpPr>
        <p:spPr>
          <a:xfrm>
            <a:off x="843285" y="2499481"/>
            <a:ext cx="5676785" cy="3016210"/>
          </a:xfrm>
          <a:prstGeom prst="rect">
            <a:avLst/>
          </a:prstGeom>
        </p:spPr>
        <p:txBody>
          <a:bodyPr wrap="square" lIns="0" tIns="0" rIns="0" bIns="0" rtlCol="0" anchor="t">
            <a:spAutoFit/>
          </a:bodyPr>
          <a:lstStyle/>
          <a:p>
            <a:r>
              <a:rPr lang="en-US" sz="2800" dirty="0">
                <a:solidFill>
                  <a:srgbClr val="009FD9"/>
                </a:solidFill>
                <a:latin typeface="Poppins"/>
              </a:rPr>
              <a:t>Healthy commitment includes:</a:t>
            </a:r>
          </a:p>
          <a:p>
            <a:pPr marL="777240" lvl="1" indent="-388620">
              <a:buFont typeface="Arial"/>
              <a:buChar char="•"/>
            </a:pPr>
            <a:r>
              <a:rPr lang="en-US" sz="2800" dirty="0">
                <a:solidFill>
                  <a:srgbClr val="939598"/>
                </a:solidFill>
                <a:latin typeface="Poppins"/>
              </a:rPr>
              <a:t>Spending time with each other</a:t>
            </a:r>
          </a:p>
          <a:p>
            <a:pPr marL="777240" lvl="1" indent="-388620">
              <a:buFont typeface="Arial"/>
              <a:buChar char="•"/>
            </a:pPr>
            <a:r>
              <a:rPr lang="en-US" sz="2800" dirty="0">
                <a:solidFill>
                  <a:srgbClr val="939598"/>
                </a:solidFill>
                <a:latin typeface="Poppins"/>
              </a:rPr>
              <a:t>Making decisions together</a:t>
            </a:r>
          </a:p>
          <a:p>
            <a:pPr marL="777240" lvl="1" indent="-388620">
              <a:buFont typeface="Arial"/>
              <a:buChar char="•"/>
            </a:pPr>
            <a:r>
              <a:rPr lang="en-US" sz="2800" dirty="0">
                <a:solidFill>
                  <a:srgbClr val="939598"/>
                </a:solidFill>
                <a:latin typeface="Poppins"/>
              </a:rPr>
              <a:t>Supporting each other, even through difficult situations</a:t>
            </a:r>
          </a:p>
        </p:txBody>
      </p:sp>
      <p:pic>
        <p:nvPicPr>
          <p:cNvPr id="3" name="Picture 2">
            <a:extLst>
              <a:ext uri="{FF2B5EF4-FFF2-40B4-BE49-F238E27FC236}">
                <a16:creationId xmlns:a16="http://schemas.microsoft.com/office/drawing/2014/main" id="{6E02C167-4427-BEBF-5AA0-7C6FF40DD832}"/>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
        <p:nvSpPr>
          <p:cNvPr id="8" name="TextBox 7">
            <a:extLst>
              <a:ext uri="{FF2B5EF4-FFF2-40B4-BE49-F238E27FC236}">
                <a16:creationId xmlns:a16="http://schemas.microsoft.com/office/drawing/2014/main" id="{67C74AF0-9DE5-808D-4447-F2E252652292}"/>
              </a:ext>
            </a:extLst>
          </p:cNvPr>
          <p:cNvSpPr txBox="1"/>
          <p:nvPr/>
        </p:nvSpPr>
        <p:spPr>
          <a:xfrm>
            <a:off x="843286" y="1813681"/>
            <a:ext cx="3142306" cy="584775"/>
          </a:xfrm>
          <a:prstGeom prst="rect">
            <a:avLst/>
          </a:prstGeom>
          <a:solidFill>
            <a:srgbClr val="022179"/>
          </a:solidFill>
        </p:spPr>
        <p:txBody>
          <a:bodyPr wrap="square" rtlCol="0">
            <a:spAutoFit/>
          </a:bodyPr>
          <a:lstStyle/>
          <a:p>
            <a:pPr marL="9525" lvl="1" algn="ctr"/>
            <a:r>
              <a:rPr lang="en-US" sz="3200" dirty="0">
                <a:solidFill>
                  <a:schemeClr val="bg1"/>
                </a:solidFill>
                <a:latin typeface="Poppins"/>
              </a:rPr>
              <a:t>Commitment</a:t>
            </a:r>
          </a:p>
        </p:txBody>
      </p:sp>
      <p:sp>
        <p:nvSpPr>
          <p:cNvPr id="11" name="TextBox 10">
            <a:extLst>
              <a:ext uri="{FF2B5EF4-FFF2-40B4-BE49-F238E27FC236}">
                <a16:creationId xmlns:a16="http://schemas.microsoft.com/office/drawing/2014/main" id="{5DD6AD77-3C52-C00B-7D1D-C77030CE474D}"/>
              </a:ext>
            </a:extLst>
          </p:cNvPr>
          <p:cNvSpPr txBox="1"/>
          <p:nvPr/>
        </p:nvSpPr>
        <p:spPr>
          <a:xfrm>
            <a:off x="6945906" y="1813681"/>
            <a:ext cx="3251642" cy="584775"/>
          </a:xfrm>
          <a:prstGeom prst="rect">
            <a:avLst/>
          </a:prstGeom>
          <a:solidFill>
            <a:srgbClr val="022179"/>
          </a:solidFill>
        </p:spPr>
        <p:txBody>
          <a:bodyPr wrap="square" rtlCol="0">
            <a:spAutoFit/>
          </a:bodyPr>
          <a:lstStyle/>
          <a:p>
            <a:pPr marL="9525" lvl="1" algn="ctr"/>
            <a:r>
              <a:rPr lang="en-US" sz="3200" dirty="0">
                <a:solidFill>
                  <a:schemeClr val="bg1"/>
                </a:solidFill>
                <a:latin typeface="Poppins"/>
              </a:rPr>
              <a:t>Compatibility</a:t>
            </a:r>
          </a:p>
        </p:txBody>
      </p:sp>
      <p:sp>
        <p:nvSpPr>
          <p:cNvPr id="12" name="TextBox 2">
            <a:extLst>
              <a:ext uri="{FF2B5EF4-FFF2-40B4-BE49-F238E27FC236}">
                <a16:creationId xmlns:a16="http://schemas.microsoft.com/office/drawing/2014/main" id="{888390FD-C2E0-5AA3-D75D-E756E81BE587}"/>
              </a:ext>
            </a:extLst>
          </p:cNvPr>
          <p:cNvSpPr txBox="1"/>
          <p:nvPr/>
        </p:nvSpPr>
        <p:spPr>
          <a:xfrm>
            <a:off x="6955845" y="2499481"/>
            <a:ext cx="5082600" cy="3016210"/>
          </a:xfrm>
          <a:prstGeom prst="rect">
            <a:avLst/>
          </a:prstGeom>
        </p:spPr>
        <p:txBody>
          <a:bodyPr wrap="square" lIns="0" tIns="0" rIns="0" bIns="0" rtlCol="0" anchor="t">
            <a:spAutoFit/>
          </a:bodyPr>
          <a:lstStyle/>
          <a:p>
            <a:r>
              <a:rPr lang="en-US" sz="2800" dirty="0">
                <a:solidFill>
                  <a:srgbClr val="009FD9"/>
                </a:solidFill>
                <a:latin typeface="Poppins"/>
              </a:rPr>
              <a:t>Healthy compatibility can look like:</a:t>
            </a:r>
          </a:p>
          <a:p>
            <a:pPr marL="777240" lvl="1" indent="-388620">
              <a:buFont typeface="Arial"/>
              <a:buChar char="•"/>
            </a:pPr>
            <a:r>
              <a:rPr lang="en-US" sz="2800" dirty="0">
                <a:solidFill>
                  <a:srgbClr val="939598"/>
                </a:solidFill>
                <a:latin typeface="Poppins"/>
              </a:rPr>
              <a:t>Sharing interests or likes</a:t>
            </a:r>
          </a:p>
          <a:p>
            <a:pPr marL="777240" lvl="1" indent="-388620">
              <a:buFont typeface="Arial"/>
              <a:buChar char="•"/>
            </a:pPr>
            <a:r>
              <a:rPr lang="en-US" sz="2800" dirty="0">
                <a:solidFill>
                  <a:srgbClr val="939598"/>
                </a:solidFill>
                <a:latin typeface="Poppins"/>
              </a:rPr>
              <a:t>Respecting difference</a:t>
            </a:r>
          </a:p>
          <a:p>
            <a:pPr marL="777240" lvl="1" indent="-388620" algn="l">
              <a:buFont typeface="Arial"/>
              <a:buChar char="•"/>
            </a:pPr>
            <a:r>
              <a:rPr lang="en-US" sz="2800" dirty="0">
                <a:solidFill>
                  <a:srgbClr val="939598"/>
                </a:solidFill>
                <a:latin typeface="Poppins"/>
              </a:rPr>
              <a:t>Trying things your partner likes and vice versa</a:t>
            </a:r>
          </a:p>
        </p:txBody>
      </p:sp>
      <p:pic>
        <p:nvPicPr>
          <p:cNvPr id="14" name="Graphic 13">
            <a:extLst>
              <a:ext uri="{FF2B5EF4-FFF2-40B4-BE49-F238E27FC236}">
                <a16:creationId xmlns:a16="http://schemas.microsoft.com/office/drawing/2014/main" id="{71231C51-ADC1-1B26-A8F2-C89CE10A87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200" y="740518"/>
            <a:ext cx="711461" cy="711461"/>
          </a:xfrm>
          <a:prstGeom prst="rect">
            <a:avLst/>
          </a:prstGeom>
        </p:spPr>
      </p:pic>
    </p:spTree>
    <p:extLst>
      <p:ext uri="{BB962C8B-B14F-4D97-AF65-F5344CB8AC3E}">
        <p14:creationId xmlns:p14="http://schemas.microsoft.com/office/powerpoint/2010/main" val="3251340310"/>
      </p:ext>
    </p:extLst>
  </p:cSld>
  <p:clrMapOvr>
    <a:masterClrMapping/>
  </p:clrMapOvr>
</p:sld>
</file>

<file path=ppt/theme/theme1.xml><?xml version="1.0" encoding="utf-8"?>
<a:theme xmlns:a="http://schemas.openxmlformats.org/drawingml/2006/main" name="Office Theme 2013 - 2022">
  <a:themeElements>
    <a:clrScheme name="SHHS LAUSD Unified">
      <a:dk1>
        <a:srgbClr val="002574"/>
      </a:dk1>
      <a:lt1>
        <a:srgbClr val="FFFFFF"/>
      </a:lt1>
      <a:dk2>
        <a:srgbClr val="2B2A79"/>
      </a:dk2>
      <a:lt2>
        <a:srgbClr val="E5E6E4"/>
      </a:lt2>
      <a:accent1>
        <a:srgbClr val="099FD9"/>
      </a:accent1>
      <a:accent2>
        <a:srgbClr val="E8E5E5"/>
      </a:accent2>
      <a:accent3>
        <a:srgbClr val="FEA508"/>
      </a:accent3>
      <a:accent4>
        <a:srgbClr val="FF5C04"/>
      </a:accent4>
      <a:accent5>
        <a:srgbClr val="FE0100"/>
      </a:accent5>
      <a:accent6>
        <a:srgbClr val="005D31"/>
      </a:accent6>
      <a:hlink>
        <a:srgbClr val="099FD9"/>
      </a:hlink>
      <a:folHlink>
        <a:srgbClr val="2B2A7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3DCE734C9CB940B3A30DA4319AF3D4" ma:contentTypeVersion="4" ma:contentTypeDescription="Create a new document." ma:contentTypeScope="" ma:versionID="8a7ecc0d234c28e1ff0c0d92a4bf7f16">
  <xsd:schema xmlns:xsd="http://www.w3.org/2001/XMLSchema" xmlns:xs="http://www.w3.org/2001/XMLSchema" xmlns:p="http://schemas.microsoft.com/office/2006/metadata/properties" xmlns:ns2="1791423b-42af-4f40-aecb-a668924a6f52" xmlns:ns3="06d2eeb9-bf79-449a-8beb-66334cc9cee8" targetNamespace="http://schemas.microsoft.com/office/2006/metadata/properties" ma:root="true" ma:fieldsID="11e2e8168d99d887898336953b7e3375" ns2:_="" ns3:_="">
    <xsd:import namespace="1791423b-42af-4f40-aecb-a668924a6f52"/>
    <xsd:import namespace="06d2eeb9-bf79-449a-8beb-66334cc9cee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91423b-42af-4f40-aecb-a668924a6f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6d2eeb9-bf79-449a-8beb-66334cc9cee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0AF62B-AADD-4453-949F-30807BDC4E2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8A2A1E5-A86A-46DB-9759-B4EEDF1D5242}">
  <ds:schemaRefs>
    <ds:schemaRef ds:uri="http://schemas.microsoft.com/sharepoint/v3/contenttype/forms"/>
  </ds:schemaRefs>
</ds:datastoreItem>
</file>

<file path=customXml/itemProps3.xml><?xml version="1.0" encoding="utf-8"?>
<ds:datastoreItem xmlns:ds="http://schemas.openxmlformats.org/officeDocument/2006/customXml" ds:itemID="{B80493B9-DB9C-4B50-9A01-A9F8B61B54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91423b-42af-4f40-aecb-a668924a6f52"/>
    <ds:schemaRef ds:uri="06d2eeb9-bf79-449a-8beb-66334cc9ce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1829</TotalTime>
  <Words>457</Words>
  <Application>Microsoft Office PowerPoint</Application>
  <PresentationFormat>Widescreen</PresentationFormat>
  <Paragraphs>88</Paragraphs>
  <Slides>16</Slides>
  <Notes>2</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Poppins</vt:lpstr>
      <vt:lpstr>Poppins Medium</vt:lpstr>
      <vt:lpstr>Office Theme 2013 - 2022</vt:lpstr>
      <vt:lpstr>PowerPoint Presentation</vt:lpstr>
      <vt:lpstr>WOULD YOU RATHER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Escobar, David</dc:creator>
  <cp:lastModifiedBy>Gomez, Julie</cp:lastModifiedBy>
  <cp:revision>29</cp:revision>
  <dcterms:created xsi:type="dcterms:W3CDTF">2023-01-04T20:45:09Z</dcterms:created>
  <dcterms:modified xsi:type="dcterms:W3CDTF">2023-06-30T21:43:38Z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0x010100003DCE734C9CB940B3A30DA4319AF3D4</vt:lpwstr>
  </property>
</Properties>
</file>